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60" r:id="rId5"/>
    <p:sldId id="322" r:id="rId6"/>
    <p:sldId id="321" r:id="rId7"/>
    <p:sldId id="306" r:id="rId8"/>
    <p:sldId id="324" r:id="rId9"/>
    <p:sldId id="320" r:id="rId10"/>
    <p:sldId id="327" r:id="rId11"/>
    <p:sldId id="326" r:id="rId12"/>
    <p:sldId id="312" r:id="rId13"/>
    <p:sldId id="313" r:id="rId14"/>
    <p:sldId id="328" r:id="rId15"/>
    <p:sldId id="317" r:id="rId16"/>
    <p:sldId id="323" r:id="rId17"/>
    <p:sldId id="338" r:id="rId18"/>
    <p:sldId id="336" r:id="rId19"/>
    <p:sldId id="337" r:id="rId20"/>
    <p:sldId id="332" r:id="rId21"/>
    <p:sldId id="341" r:id="rId22"/>
    <p:sldId id="335" r:id="rId23"/>
    <p:sldId id="333" r:id="rId24"/>
    <p:sldId id="340" r:id="rId25"/>
    <p:sldId id="33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35C0C7-F8DF-5B81-51C8-310CA57DBDFB}" v="8" dt="2025-03-28T08:06:10.164"/>
    <p1510:client id="{53EF5B01-B005-4C6E-9B21-912C7C75B1D0}" v="1" dt="2025-03-27T10:28:24.1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73389" autoAdjust="0"/>
  </p:normalViewPr>
  <p:slideViewPr>
    <p:cSldViewPr snapToGrid="0">
      <p:cViewPr varScale="1">
        <p:scale>
          <a:sx n="54" d="100"/>
          <a:sy n="54" d="100"/>
        </p:scale>
        <p:origin x="9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ri Nikolaisen" userId="S::siri.nikolaisen@fn.no::59b672db-96b5-455f-8245-d7ab38c3321f" providerId="AD" clId="Web-{4DD0252C-1818-FD80-C02F-503202185D74}"/>
    <pc:docChg chg="modSld">
      <pc:chgData name="Siri Nikolaisen" userId="S::siri.nikolaisen@fn.no::59b672db-96b5-455f-8245-d7ab38c3321f" providerId="AD" clId="Web-{4DD0252C-1818-FD80-C02F-503202185D74}" dt="2025-01-28T10:58:02.688" v="0"/>
      <pc:docMkLst>
        <pc:docMk/>
      </pc:docMkLst>
      <pc:sldChg chg="modNotes">
        <pc:chgData name="Siri Nikolaisen" userId="S::siri.nikolaisen@fn.no::59b672db-96b5-455f-8245-d7ab38c3321f" providerId="AD" clId="Web-{4DD0252C-1818-FD80-C02F-503202185D74}" dt="2025-01-28T10:58:02.688" v="0"/>
        <pc:sldMkLst>
          <pc:docMk/>
          <pc:sldMk cId="1573819068" sldId="339"/>
        </pc:sldMkLst>
      </pc:sldChg>
    </pc:docChg>
  </pc:docChgLst>
  <pc:docChgLst>
    <pc:chgData name="Siri Nikolaisen" userId="S::siri.nikolaisen@fn.no::59b672db-96b5-455f-8245-d7ab38c3321f" providerId="AD" clId="Web-{783B34E9-2AA0-6EF4-7B99-622883534160}"/>
    <pc:docChg chg="addSld modSld">
      <pc:chgData name="Siri Nikolaisen" userId="S::siri.nikolaisen@fn.no::59b672db-96b5-455f-8245-d7ab38c3321f" providerId="AD" clId="Web-{783B34E9-2AA0-6EF4-7B99-622883534160}" dt="2025-01-27T14:03:51.852" v="10"/>
      <pc:docMkLst>
        <pc:docMk/>
      </pc:docMkLst>
      <pc:sldChg chg="modSp">
        <pc:chgData name="Siri Nikolaisen" userId="S::siri.nikolaisen@fn.no::59b672db-96b5-455f-8245-d7ab38c3321f" providerId="AD" clId="Web-{783B34E9-2AA0-6EF4-7B99-622883534160}" dt="2025-01-27T13:37:40.360" v="9" actId="20577"/>
        <pc:sldMkLst>
          <pc:docMk/>
          <pc:sldMk cId="3881472978" sldId="260"/>
        </pc:sldMkLst>
        <pc:spChg chg="mod">
          <ac:chgData name="Siri Nikolaisen" userId="S::siri.nikolaisen@fn.no::59b672db-96b5-455f-8245-d7ab38c3321f" providerId="AD" clId="Web-{783B34E9-2AA0-6EF4-7B99-622883534160}" dt="2025-01-27T13:37:40.360" v="9" actId="20577"/>
          <ac:spMkLst>
            <pc:docMk/>
            <pc:sldMk cId="3881472978" sldId="260"/>
            <ac:spMk id="2" creationId="{A5E4F746-8314-5CE8-4987-BAEDAB96347B}"/>
          </ac:spMkLst>
        </pc:spChg>
      </pc:sldChg>
      <pc:sldChg chg="modNotes">
        <pc:chgData name="Siri Nikolaisen" userId="S::siri.nikolaisen@fn.no::59b672db-96b5-455f-8245-d7ab38c3321f" providerId="AD" clId="Web-{783B34E9-2AA0-6EF4-7B99-622883534160}" dt="2025-01-27T13:34:56.291" v="5"/>
        <pc:sldMkLst>
          <pc:docMk/>
          <pc:sldMk cId="3522786084" sldId="334"/>
        </pc:sldMkLst>
      </pc:sldChg>
      <pc:sldChg chg="add replId modNotes">
        <pc:chgData name="Siri Nikolaisen" userId="S::siri.nikolaisen@fn.no::59b672db-96b5-455f-8245-d7ab38c3321f" providerId="AD" clId="Web-{783B34E9-2AA0-6EF4-7B99-622883534160}" dt="2025-01-27T13:34:52.807" v="4"/>
        <pc:sldMkLst>
          <pc:docMk/>
          <pc:sldMk cId="2326269272" sldId="338"/>
        </pc:sldMkLst>
      </pc:sldChg>
      <pc:sldChg chg="new">
        <pc:chgData name="Siri Nikolaisen" userId="S::siri.nikolaisen@fn.no::59b672db-96b5-455f-8245-d7ab38c3321f" providerId="AD" clId="Web-{783B34E9-2AA0-6EF4-7B99-622883534160}" dt="2025-01-27T14:03:51.852" v="10"/>
        <pc:sldMkLst>
          <pc:docMk/>
          <pc:sldMk cId="1573819068" sldId="339"/>
        </pc:sldMkLst>
      </pc:sldChg>
    </pc:docChg>
  </pc:docChgLst>
  <pc:docChgLst>
    <pc:chgData name="Siri Nikolaisen" userId="59b672db-96b5-455f-8245-d7ab38c3321f" providerId="ADAL" clId="{53EF5B01-B005-4C6E-9B21-912C7C75B1D0}"/>
    <pc:docChg chg="custSel addSld modSld">
      <pc:chgData name="Siri Nikolaisen" userId="59b672db-96b5-455f-8245-d7ab38c3321f" providerId="ADAL" clId="{53EF5B01-B005-4C6E-9B21-912C7C75B1D0}" dt="2025-03-27T10:28:30.706" v="1" actId="478"/>
      <pc:docMkLst>
        <pc:docMk/>
      </pc:docMkLst>
      <pc:sldChg chg="addSp delSp modSp mod delAnim">
        <pc:chgData name="Siri Nikolaisen" userId="59b672db-96b5-455f-8245-d7ab38c3321f" providerId="ADAL" clId="{53EF5B01-B005-4C6E-9B21-912C7C75B1D0}" dt="2025-03-27T10:28:30.706" v="1" actId="478"/>
        <pc:sldMkLst>
          <pc:docMk/>
          <pc:sldMk cId="3088855722" sldId="335"/>
        </pc:sldMkLst>
        <pc:spChg chg="add mod">
          <ac:chgData name="Siri Nikolaisen" userId="59b672db-96b5-455f-8245-d7ab38c3321f" providerId="ADAL" clId="{53EF5B01-B005-4C6E-9B21-912C7C75B1D0}" dt="2025-03-27T10:28:30.706" v="1" actId="478"/>
          <ac:spMkLst>
            <pc:docMk/>
            <pc:sldMk cId="3088855722" sldId="335"/>
            <ac:spMk id="5" creationId="{0520FD25-9D20-09F1-446E-2174392896F1}"/>
          </ac:spMkLst>
        </pc:spChg>
        <pc:picChg chg="del">
          <ac:chgData name="Siri Nikolaisen" userId="59b672db-96b5-455f-8245-d7ab38c3321f" providerId="ADAL" clId="{53EF5B01-B005-4C6E-9B21-912C7C75B1D0}" dt="2025-03-27T10:28:30.706" v="1" actId="478"/>
          <ac:picMkLst>
            <pc:docMk/>
            <pc:sldMk cId="3088855722" sldId="335"/>
            <ac:picMk id="4" creationId="{8F54F36B-CD38-077E-CF3E-E339A215F507}"/>
          </ac:picMkLst>
        </pc:picChg>
      </pc:sldChg>
      <pc:sldChg chg="add">
        <pc:chgData name="Siri Nikolaisen" userId="59b672db-96b5-455f-8245-d7ab38c3321f" providerId="ADAL" clId="{53EF5B01-B005-4C6E-9B21-912C7C75B1D0}" dt="2025-03-27T10:28:24.110" v="0"/>
        <pc:sldMkLst>
          <pc:docMk/>
          <pc:sldMk cId="2196068933" sldId="342"/>
        </pc:sldMkLst>
      </pc:sldChg>
    </pc:docChg>
  </pc:docChgLst>
  <pc:docChgLst>
    <pc:chgData name="Siri Nikolaisen" userId="S::siri.nikolaisen@fn.no::59b672db-96b5-455f-8245-d7ab38c3321f" providerId="AD" clId="Web-{71499F69-D7EC-C74A-2C12-755A6AC65766}"/>
    <pc:docChg chg="modSld">
      <pc:chgData name="Siri Nikolaisen" userId="S::siri.nikolaisen@fn.no::59b672db-96b5-455f-8245-d7ab38c3321f" providerId="AD" clId="Web-{71499F69-D7EC-C74A-2C12-755A6AC65766}" dt="2025-01-14T12:18:11.735" v="5"/>
      <pc:docMkLst>
        <pc:docMk/>
      </pc:docMkLst>
      <pc:sldChg chg="mod modShow">
        <pc:chgData name="Siri Nikolaisen" userId="S::siri.nikolaisen@fn.no::59b672db-96b5-455f-8245-d7ab38c3321f" providerId="AD" clId="Web-{71499F69-D7EC-C74A-2C12-755A6AC65766}" dt="2025-01-14T12:17:59.579" v="3"/>
        <pc:sldMkLst>
          <pc:docMk/>
          <pc:sldMk cId="2954507829" sldId="305"/>
        </pc:sldMkLst>
      </pc:sldChg>
      <pc:sldChg chg="mod modShow">
        <pc:chgData name="Siri Nikolaisen" userId="S::siri.nikolaisen@fn.no::59b672db-96b5-455f-8245-d7ab38c3321f" providerId="AD" clId="Web-{71499F69-D7EC-C74A-2C12-755A6AC65766}" dt="2025-01-14T12:17:35.532" v="0"/>
        <pc:sldMkLst>
          <pc:docMk/>
          <pc:sldMk cId="1718598860" sldId="307"/>
        </pc:sldMkLst>
      </pc:sldChg>
      <pc:sldChg chg="mod modShow">
        <pc:chgData name="Siri Nikolaisen" userId="S::siri.nikolaisen@fn.no::59b672db-96b5-455f-8245-d7ab38c3321f" providerId="AD" clId="Web-{71499F69-D7EC-C74A-2C12-755A6AC65766}" dt="2025-01-14T12:17:48.391" v="2"/>
        <pc:sldMkLst>
          <pc:docMk/>
          <pc:sldMk cId="4264022672" sldId="308"/>
        </pc:sldMkLst>
      </pc:sldChg>
      <pc:sldChg chg="mod modShow">
        <pc:chgData name="Siri Nikolaisen" userId="S::siri.nikolaisen@fn.no::59b672db-96b5-455f-8245-d7ab38c3321f" providerId="AD" clId="Web-{71499F69-D7EC-C74A-2C12-755A6AC65766}" dt="2025-01-14T12:17:43.047" v="1"/>
        <pc:sldMkLst>
          <pc:docMk/>
          <pc:sldMk cId="3125824262" sldId="314"/>
        </pc:sldMkLst>
      </pc:sldChg>
      <pc:sldChg chg="mod modShow">
        <pc:chgData name="Siri Nikolaisen" userId="S::siri.nikolaisen@fn.no::59b672db-96b5-455f-8245-d7ab38c3321f" providerId="AD" clId="Web-{71499F69-D7EC-C74A-2C12-755A6AC65766}" dt="2025-01-14T12:18:11.735" v="5"/>
        <pc:sldMkLst>
          <pc:docMk/>
          <pc:sldMk cId="2160917112" sldId="316"/>
        </pc:sldMkLst>
      </pc:sldChg>
      <pc:sldChg chg="mod modShow">
        <pc:chgData name="Siri Nikolaisen" userId="S::siri.nikolaisen@fn.no::59b672db-96b5-455f-8245-d7ab38c3321f" providerId="AD" clId="Web-{71499F69-D7EC-C74A-2C12-755A6AC65766}" dt="2025-01-14T12:18:06.266" v="4"/>
        <pc:sldMkLst>
          <pc:docMk/>
          <pc:sldMk cId="1434282491" sldId="325"/>
        </pc:sldMkLst>
      </pc:sldChg>
    </pc:docChg>
  </pc:docChgLst>
  <pc:docChgLst>
    <pc:chgData name="Siri Nikolaisen" userId="S::siri.nikolaisen@fn.no::59b672db-96b5-455f-8245-d7ab38c3321f" providerId="AD" clId="Web-{E5DE2EE9-2DB6-D475-5725-1F95DB4B2CF3}"/>
    <pc:docChg chg="modSld">
      <pc:chgData name="Siri Nikolaisen" userId="S::siri.nikolaisen@fn.no::59b672db-96b5-455f-8245-d7ab38c3321f" providerId="AD" clId="Web-{E5DE2EE9-2DB6-D475-5725-1F95DB4B2CF3}" dt="2025-02-12T07:46:41.952" v="37"/>
      <pc:docMkLst>
        <pc:docMk/>
      </pc:docMkLst>
      <pc:sldChg chg="modSp">
        <pc:chgData name="Siri Nikolaisen" userId="S::siri.nikolaisen@fn.no::59b672db-96b5-455f-8245-d7ab38c3321f" providerId="AD" clId="Web-{E5DE2EE9-2DB6-D475-5725-1F95DB4B2CF3}" dt="2025-02-12T07:46:25.170" v="27"/>
        <pc:sldMkLst>
          <pc:docMk/>
          <pc:sldMk cId="1731615325" sldId="332"/>
        </pc:sldMkLst>
        <pc:graphicFrameChg chg="mod modGraphic">
          <ac:chgData name="Siri Nikolaisen" userId="S::siri.nikolaisen@fn.no::59b672db-96b5-455f-8245-d7ab38c3321f" providerId="AD" clId="Web-{E5DE2EE9-2DB6-D475-5725-1F95DB4B2CF3}" dt="2025-02-12T07:46:25.170" v="27"/>
          <ac:graphicFrameMkLst>
            <pc:docMk/>
            <pc:sldMk cId="1731615325" sldId="332"/>
            <ac:graphicFrameMk id="4" creationId="{2DBA4701-13EB-DA31-93DF-88518D1DC537}"/>
          </ac:graphicFrameMkLst>
        </pc:graphicFrameChg>
      </pc:sldChg>
      <pc:sldChg chg="modSp">
        <pc:chgData name="Siri Nikolaisen" userId="S::siri.nikolaisen@fn.no::59b672db-96b5-455f-8245-d7ab38c3321f" providerId="AD" clId="Web-{E5DE2EE9-2DB6-D475-5725-1F95DB4B2CF3}" dt="2025-02-12T07:46:41.952" v="37"/>
        <pc:sldMkLst>
          <pc:docMk/>
          <pc:sldMk cId="1536282547" sldId="333"/>
        </pc:sldMkLst>
        <pc:graphicFrameChg chg="mod modGraphic">
          <ac:chgData name="Siri Nikolaisen" userId="S::siri.nikolaisen@fn.no::59b672db-96b5-455f-8245-d7ab38c3321f" providerId="AD" clId="Web-{E5DE2EE9-2DB6-D475-5725-1F95DB4B2CF3}" dt="2025-02-12T07:46:41.952" v="37"/>
          <ac:graphicFrameMkLst>
            <pc:docMk/>
            <pc:sldMk cId="1536282547" sldId="333"/>
            <ac:graphicFrameMk id="4" creationId="{90677AC6-82E9-7F6F-3D5D-BB6E65E88FBD}"/>
          </ac:graphicFrameMkLst>
        </pc:graphicFrameChg>
      </pc:sldChg>
    </pc:docChg>
  </pc:docChgLst>
  <pc:docChgLst>
    <pc:chgData name="Siri Nikolaisen" userId="59b672db-96b5-455f-8245-d7ab38c3321f" providerId="ADAL" clId="{08A2FE83-A759-4065-8CD1-3196304E8C2A}"/>
    <pc:docChg chg="custSel modSld">
      <pc:chgData name="Siri Nikolaisen" userId="59b672db-96b5-455f-8245-d7ab38c3321f" providerId="ADAL" clId="{08A2FE83-A759-4065-8CD1-3196304E8C2A}" dt="2025-01-27T14:04:33.729" v="6" actId="1076"/>
      <pc:docMkLst>
        <pc:docMk/>
      </pc:docMkLst>
      <pc:sldChg chg="addSp delSp modSp mod">
        <pc:chgData name="Siri Nikolaisen" userId="59b672db-96b5-455f-8245-d7ab38c3321f" providerId="ADAL" clId="{08A2FE83-A759-4065-8CD1-3196304E8C2A}" dt="2025-01-27T14:04:33.729" v="6" actId="1076"/>
        <pc:sldMkLst>
          <pc:docMk/>
          <pc:sldMk cId="1573819068" sldId="339"/>
        </pc:sldMkLst>
      </pc:sldChg>
    </pc:docChg>
  </pc:docChgLst>
  <pc:docChgLst>
    <pc:chgData name="Siri Nikolaisen" userId="S::siri.nikolaisen@fn.no::59b672db-96b5-455f-8245-d7ab38c3321f" providerId="AD" clId="Web-{2135C0C7-F8DF-5B81-51C8-310CA57DBDFB}"/>
    <pc:docChg chg="delSld modSld">
      <pc:chgData name="Siri Nikolaisen" userId="S::siri.nikolaisen@fn.no::59b672db-96b5-455f-8245-d7ab38c3321f" providerId="AD" clId="Web-{2135C0C7-F8DF-5B81-51C8-310CA57DBDFB}" dt="2025-03-28T08:06:17.305" v="8"/>
      <pc:docMkLst>
        <pc:docMk/>
      </pc:docMkLst>
      <pc:sldChg chg="addSp delSp modSp mod modShow modNotes">
        <pc:chgData name="Siri Nikolaisen" userId="S::siri.nikolaisen@fn.no::59b672db-96b5-455f-8245-d7ab38c3321f" providerId="AD" clId="Web-{2135C0C7-F8DF-5B81-51C8-310CA57DBDFB}" dt="2025-03-28T08:06:17.305" v="8"/>
        <pc:sldMkLst>
          <pc:docMk/>
          <pc:sldMk cId="3088855722" sldId="335"/>
        </pc:sldMkLst>
        <pc:spChg chg="del">
          <ac:chgData name="Siri Nikolaisen" userId="S::siri.nikolaisen@fn.no::59b672db-96b5-455f-8245-d7ab38c3321f" providerId="AD" clId="Web-{2135C0C7-F8DF-5B81-51C8-310CA57DBDFB}" dt="2025-03-28T08:05:42.945" v="0"/>
          <ac:spMkLst>
            <pc:docMk/>
            <pc:sldMk cId="3088855722" sldId="335"/>
            <ac:spMk id="5" creationId="{0520FD25-9D20-09F1-446E-2174392896F1}"/>
          </ac:spMkLst>
        </pc:spChg>
        <pc:picChg chg="add mod ord">
          <ac:chgData name="Siri Nikolaisen" userId="S::siri.nikolaisen@fn.no::59b672db-96b5-455f-8245-d7ab38c3321f" providerId="AD" clId="Web-{2135C0C7-F8DF-5B81-51C8-310CA57DBDFB}" dt="2025-03-28T08:05:54.211" v="5" actId="1076"/>
          <ac:picMkLst>
            <pc:docMk/>
            <pc:sldMk cId="3088855722" sldId="335"/>
            <ac:picMk id="3" creationId="{6F71E990-E336-AAFC-7D6A-3956DAFA2696}"/>
          </ac:picMkLst>
        </pc:picChg>
      </pc:sldChg>
      <pc:sldChg chg="del">
        <pc:chgData name="Siri Nikolaisen" userId="S::siri.nikolaisen@fn.no::59b672db-96b5-455f-8245-d7ab38c3321f" providerId="AD" clId="Web-{2135C0C7-F8DF-5B81-51C8-310CA57DBDFB}" dt="2025-03-28T08:06:10.164" v="7"/>
        <pc:sldMkLst>
          <pc:docMk/>
          <pc:sldMk cId="2196068933" sldId="342"/>
        </pc:sldMkLst>
      </pc:sldChg>
    </pc:docChg>
  </pc:docChgLst>
  <pc:docChgLst>
    <pc:chgData name="Siri Nikolaisen" userId="S::siri.nikolaisen@fn.no::59b672db-96b5-455f-8245-d7ab38c3321f" providerId="AD" clId="Web-{2E8F6AD5-BC5C-294B-4A17-C035009A7AFE}"/>
    <pc:docChg chg="addSld delSld modSld sldOrd">
      <pc:chgData name="Siri Nikolaisen" userId="S::siri.nikolaisen@fn.no::59b672db-96b5-455f-8245-d7ab38c3321f" providerId="AD" clId="Web-{2E8F6AD5-BC5C-294B-4A17-C035009A7AFE}" dt="2025-02-27T13:32:36.731" v="5"/>
      <pc:docMkLst>
        <pc:docMk/>
      </pc:docMkLst>
      <pc:sldChg chg="mod modShow">
        <pc:chgData name="Siri Nikolaisen" userId="S::siri.nikolaisen@fn.no::59b672db-96b5-455f-8245-d7ab38c3321f" providerId="AD" clId="Web-{2E8F6AD5-BC5C-294B-4A17-C035009A7AFE}" dt="2025-02-27T13:32:21.434" v="0"/>
        <pc:sldMkLst>
          <pc:docMk/>
          <pc:sldMk cId="3088855722" sldId="335"/>
        </pc:sldMkLst>
      </pc:sldChg>
      <pc:sldChg chg="del">
        <pc:chgData name="Siri Nikolaisen" userId="S::siri.nikolaisen@fn.no::59b672db-96b5-455f-8245-d7ab38c3321f" providerId="AD" clId="Web-{2E8F6AD5-BC5C-294B-4A17-C035009A7AFE}" dt="2025-02-27T13:32:36.731" v="5"/>
        <pc:sldMkLst>
          <pc:docMk/>
          <pc:sldMk cId="1573819068" sldId="339"/>
        </pc:sldMkLst>
      </pc:sldChg>
      <pc:sldChg chg="add ord">
        <pc:chgData name="Siri Nikolaisen" userId="S::siri.nikolaisen@fn.no::59b672db-96b5-455f-8245-d7ab38c3321f" providerId="AD" clId="Web-{2E8F6AD5-BC5C-294B-4A17-C035009A7AFE}" dt="2025-02-27T13:32:35.247" v="4"/>
        <pc:sldMkLst>
          <pc:docMk/>
          <pc:sldMk cId="1404352419" sldId="340"/>
        </pc:sldMkLst>
      </pc:sldChg>
      <pc:sldChg chg="add ord">
        <pc:chgData name="Siri Nikolaisen" userId="S::siri.nikolaisen@fn.no::59b672db-96b5-455f-8245-d7ab38c3321f" providerId="AD" clId="Web-{2E8F6AD5-BC5C-294B-4A17-C035009A7AFE}" dt="2025-02-27T13:32:31.840" v="3"/>
        <pc:sldMkLst>
          <pc:docMk/>
          <pc:sldMk cId="4016389821" sldId="341"/>
        </pc:sldMkLst>
      </pc:sldChg>
    </pc:docChg>
  </pc:docChgLst>
  <pc:docChgLst>
    <pc:chgData name="Siri Nikolaisen" userId="59b672db-96b5-455f-8245-d7ab38c3321f" providerId="ADAL" clId="{F1C65F90-9305-43D7-8416-573AC541A2F9}"/>
    <pc:docChg chg="undo custSel addSld delSld modSld sldOrd">
      <pc:chgData name="Siri Nikolaisen" userId="59b672db-96b5-455f-8245-d7ab38c3321f" providerId="ADAL" clId="{F1C65F90-9305-43D7-8416-573AC541A2F9}" dt="2025-01-20T09:12:35.713" v="664" actId="47"/>
      <pc:docMkLst>
        <pc:docMk/>
      </pc:docMkLst>
      <pc:sldChg chg="del">
        <pc:chgData name="Siri Nikolaisen" userId="59b672db-96b5-455f-8245-d7ab38c3321f" providerId="ADAL" clId="{F1C65F90-9305-43D7-8416-573AC541A2F9}" dt="2025-01-20T08:57:05.420" v="628" actId="2696"/>
        <pc:sldMkLst>
          <pc:docMk/>
          <pc:sldMk cId="2954507829" sldId="305"/>
        </pc:sldMkLst>
      </pc:sldChg>
      <pc:sldChg chg="del">
        <pc:chgData name="Siri Nikolaisen" userId="59b672db-96b5-455f-8245-d7ab38c3321f" providerId="ADAL" clId="{F1C65F90-9305-43D7-8416-573AC541A2F9}" dt="2025-01-20T08:56:50.812" v="625" actId="2696"/>
        <pc:sldMkLst>
          <pc:docMk/>
          <pc:sldMk cId="1718598860" sldId="307"/>
        </pc:sldMkLst>
      </pc:sldChg>
      <pc:sldChg chg="del">
        <pc:chgData name="Siri Nikolaisen" userId="59b672db-96b5-455f-8245-d7ab38c3321f" providerId="ADAL" clId="{F1C65F90-9305-43D7-8416-573AC541A2F9}" dt="2025-01-20T08:56:55.371" v="626" actId="2696"/>
        <pc:sldMkLst>
          <pc:docMk/>
          <pc:sldMk cId="4264022672" sldId="308"/>
        </pc:sldMkLst>
      </pc:sldChg>
      <pc:sldChg chg="ord">
        <pc:chgData name="Siri Nikolaisen" userId="59b672db-96b5-455f-8245-d7ab38c3321f" providerId="ADAL" clId="{F1C65F90-9305-43D7-8416-573AC541A2F9}" dt="2025-01-20T08:58:29.139" v="632"/>
        <pc:sldMkLst>
          <pc:docMk/>
          <pc:sldMk cId="1885460873" sldId="312"/>
        </pc:sldMkLst>
      </pc:sldChg>
      <pc:sldChg chg="del">
        <pc:chgData name="Siri Nikolaisen" userId="59b672db-96b5-455f-8245-d7ab38c3321f" providerId="ADAL" clId="{F1C65F90-9305-43D7-8416-573AC541A2F9}" dt="2025-01-20T08:57:09.912" v="629" actId="2696"/>
        <pc:sldMkLst>
          <pc:docMk/>
          <pc:sldMk cId="3125824262" sldId="314"/>
        </pc:sldMkLst>
      </pc:sldChg>
      <pc:sldChg chg="del">
        <pc:chgData name="Siri Nikolaisen" userId="59b672db-96b5-455f-8245-d7ab38c3321f" providerId="ADAL" clId="{F1C65F90-9305-43D7-8416-573AC541A2F9}" dt="2025-01-20T08:57:12.476" v="630" actId="2696"/>
        <pc:sldMkLst>
          <pc:docMk/>
          <pc:sldMk cId="2160917112" sldId="316"/>
        </pc:sldMkLst>
      </pc:sldChg>
      <pc:sldChg chg="ord">
        <pc:chgData name="Siri Nikolaisen" userId="59b672db-96b5-455f-8245-d7ab38c3321f" providerId="ADAL" clId="{F1C65F90-9305-43D7-8416-573AC541A2F9}" dt="2025-01-20T08:56:00.285" v="622"/>
        <pc:sldMkLst>
          <pc:docMk/>
          <pc:sldMk cId="2916365505" sldId="323"/>
        </pc:sldMkLst>
      </pc:sldChg>
      <pc:sldChg chg="del">
        <pc:chgData name="Siri Nikolaisen" userId="59b672db-96b5-455f-8245-d7ab38c3321f" providerId="ADAL" clId="{F1C65F90-9305-43D7-8416-573AC541A2F9}" dt="2025-01-20T08:56:57.978" v="627" actId="2696"/>
        <pc:sldMkLst>
          <pc:docMk/>
          <pc:sldMk cId="1434282491" sldId="325"/>
        </pc:sldMkLst>
      </pc:sldChg>
      <pc:sldChg chg="addSp delSp modSp new add del mod ord modAnim modNotesTx">
        <pc:chgData name="Siri Nikolaisen" userId="59b672db-96b5-455f-8245-d7ab38c3321f" providerId="ADAL" clId="{F1C65F90-9305-43D7-8416-573AC541A2F9}" dt="2025-01-20T09:11:27.165" v="640" actId="47"/>
        <pc:sldMkLst>
          <pc:docMk/>
          <pc:sldMk cId="1336188518" sldId="329"/>
        </pc:sldMkLst>
      </pc:sldChg>
      <pc:sldChg chg="addSp delSp modSp new del mod ord modAnim modNotesTx">
        <pc:chgData name="Siri Nikolaisen" userId="59b672db-96b5-455f-8245-d7ab38c3321f" providerId="ADAL" clId="{F1C65F90-9305-43D7-8416-573AC541A2F9}" dt="2025-01-20T09:11:35.085" v="642" actId="47"/>
        <pc:sldMkLst>
          <pc:docMk/>
          <pc:sldMk cId="1603239623" sldId="330"/>
        </pc:sldMkLst>
      </pc:sldChg>
      <pc:sldChg chg="addSp delSp modSp new del mod ord modAnim modNotesTx">
        <pc:chgData name="Siri Nikolaisen" userId="59b672db-96b5-455f-8245-d7ab38c3321f" providerId="ADAL" clId="{F1C65F90-9305-43D7-8416-573AC541A2F9}" dt="2025-01-20T09:10:58.112" v="636" actId="47"/>
        <pc:sldMkLst>
          <pc:docMk/>
          <pc:sldMk cId="1998552259" sldId="331"/>
        </pc:sldMkLst>
      </pc:sldChg>
      <pc:sldChg chg="addSp delSp modSp new mod ord">
        <pc:chgData name="Siri Nikolaisen" userId="59b672db-96b5-455f-8245-d7ab38c3321f" providerId="ADAL" clId="{F1C65F90-9305-43D7-8416-573AC541A2F9}" dt="2025-01-20T08:56:13.586" v="624"/>
        <pc:sldMkLst>
          <pc:docMk/>
          <pc:sldMk cId="1731615325" sldId="332"/>
        </pc:sldMkLst>
        <pc:spChg chg="mod">
          <ac:chgData name="Siri Nikolaisen" userId="59b672db-96b5-455f-8245-d7ab38c3321f" providerId="ADAL" clId="{F1C65F90-9305-43D7-8416-573AC541A2F9}" dt="2025-01-20T08:51:23.552" v="485" actId="2710"/>
          <ac:spMkLst>
            <pc:docMk/>
            <pc:sldMk cId="1731615325" sldId="332"/>
            <ac:spMk id="2" creationId="{32136C4D-7E77-3795-09F2-5257C5E01FE2}"/>
          </ac:spMkLst>
        </pc:spChg>
        <pc:graphicFrameChg chg="add mod ord modGraphic">
          <ac:chgData name="Siri Nikolaisen" userId="59b672db-96b5-455f-8245-d7ab38c3321f" providerId="ADAL" clId="{F1C65F90-9305-43D7-8416-573AC541A2F9}" dt="2025-01-20T08:51:03.636" v="482" actId="1076"/>
          <ac:graphicFrameMkLst>
            <pc:docMk/>
            <pc:sldMk cId="1731615325" sldId="332"/>
            <ac:graphicFrameMk id="4" creationId="{2DBA4701-13EB-DA31-93DF-88518D1DC537}"/>
          </ac:graphicFrameMkLst>
        </pc:graphicFrameChg>
      </pc:sldChg>
      <pc:sldChg chg="modSp add mod ord">
        <pc:chgData name="Siri Nikolaisen" userId="59b672db-96b5-455f-8245-d7ab38c3321f" providerId="ADAL" clId="{F1C65F90-9305-43D7-8416-573AC541A2F9}" dt="2025-01-20T08:56:13.586" v="624"/>
        <pc:sldMkLst>
          <pc:docMk/>
          <pc:sldMk cId="1536282547" sldId="333"/>
        </pc:sldMkLst>
        <pc:spChg chg="mod">
          <ac:chgData name="Siri Nikolaisen" userId="59b672db-96b5-455f-8245-d7ab38c3321f" providerId="ADAL" clId="{F1C65F90-9305-43D7-8416-573AC541A2F9}" dt="2025-01-20T08:52:10.249" v="525" actId="20577"/>
          <ac:spMkLst>
            <pc:docMk/>
            <pc:sldMk cId="1536282547" sldId="333"/>
            <ac:spMk id="2" creationId="{2DA7703C-3A60-FC9F-4491-5EE497341B95}"/>
          </ac:spMkLst>
        </pc:spChg>
        <pc:graphicFrameChg chg="modGraphic">
          <ac:chgData name="Siri Nikolaisen" userId="59b672db-96b5-455f-8245-d7ab38c3321f" providerId="ADAL" clId="{F1C65F90-9305-43D7-8416-573AC541A2F9}" dt="2025-01-20T08:53:04.537" v="614" actId="20577"/>
          <ac:graphicFrameMkLst>
            <pc:docMk/>
            <pc:sldMk cId="1536282547" sldId="333"/>
            <ac:graphicFrameMk id="4" creationId="{90677AC6-82E9-7F6F-3D5D-BB6E65E88FBD}"/>
          </ac:graphicFrameMkLst>
        </pc:graphicFrameChg>
      </pc:sldChg>
      <pc:sldChg chg="add del ord">
        <pc:chgData name="Siri Nikolaisen" userId="59b672db-96b5-455f-8245-d7ab38c3321f" providerId="ADAL" clId="{F1C65F90-9305-43D7-8416-573AC541A2F9}" dt="2025-01-20T08:53:55.382" v="620" actId="47"/>
        <pc:sldMkLst>
          <pc:docMk/>
          <pc:sldMk cId="2120426285" sldId="334"/>
        </pc:sldMkLst>
      </pc:sldChg>
      <pc:sldChg chg="modSp add mod modNotesTx">
        <pc:chgData name="Siri Nikolaisen" userId="59b672db-96b5-455f-8245-d7ab38c3321f" providerId="ADAL" clId="{F1C65F90-9305-43D7-8416-573AC541A2F9}" dt="2025-01-20T09:12:18.560" v="662" actId="20577"/>
        <pc:sldMkLst>
          <pc:docMk/>
          <pc:sldMk cId="3522786084" sldId="334"/>
        </pc:sldMkLst>
        <pc:spChg chg="mod">
          <ac:chgData name="Siri Nikolaisen" userId="59b672db-96b5-455f-8245-d7ab38c3321f" providerId="ADAL" clId="{F1C65F90-9305-43D7-8416-573AC541A2F9}" dt="2025-01-20T09:12:18.560" v="662" actId="20577"/>
          <ac:spMkLst>
            <pc:docMk/>
            <pc:sldMk cId="3522786084" sldId="334"/>
            <ac:spMk id="9" creationId="{384D7F33-AE0E-4CCA-9FC2-4FBCB6B9E869}"/>
          </ac:spMkLst>
        </pc:spChg>
      </pc:sldChg>
      <pc:sldChg chg="add">
        <pc:chgData name="Siri Nikolaisen" userId="59b672db-96b5-455f-8245-d7ab38c3321f" providerId="ADAL" clId="{F1C65F90-9305-43D7-8416-573AC541A2F9}" dt="2025-01-20T09:10:55.344" v="635"/>
        <pc:sldMkLst>
          <pc:docMk/>
          <pc:sldMk cId="3088855722" sldId="335"/>
        </pc:sldMkLst>
      </pc:sldChg>
      <pc:sldChg chg="add">
        <pc:chgData name="Siri Nikolaisen" userId="59b672db-96b5-455f-8245-d7ab38c3321f" providerId="ADAL" clId="{F1C65F90-9305-43D7-8416-573AC541A2F9}" dt="2025-01-20T09:11:16.912" v="637"/>
        <pc:sldMkLst>
          <pc:docMk/>
          <pc:sldMk cId="37171072" sldId="336"/>
        </pc:sldMkLst>
      </pc:sldChg>
      <pc:sldChg chg="add">
        <pc:chgData name="Siri Nikolaisen" userId="59b672db-96b5-455f-8245-d7ab38c3321f" providerId="ADAL" clId="{F1C65F90-9305-43D7-8416-573AC541A2F9}" dt="2025-01-20T09:11:32.736" v="641"/>
        <pc:sldMkLst>
          <pc:docMk/>
          <pc:sldMk cId="4247430343" sldId="337"/>
        </pc:sldMkLst>
      </pc:sldChg>
      <pc:sldChg chg="add del">
        <pc:chgData name="Siri Nikolaisen" userId="59b672db-96b5-455f-8245-d7ab38c3321f" providerId="ADAL" clId="{F1C65F90-9305-43D7-8416-573AC541A2F9}" dt="2025-01-20T09:12:35.713" v="664" actId="47"/>
        <pc:sldMkLst>
          <pc:docMk/>
          <pc:sldMk cId="3486949593" sldId="338"/>
        </pc:sldMkLst>
      </pc:sldChg>
      <pc:sldMasterChg chg="addSldLayout">
        <pc:chgData name="Siri Nikolaisen" userId="59b672db-96b5-455f-8245-d7ab38c3321f" providerId="ADAL" clId="{F1C65F90-9305-43D7-8416-573AC541A2F9}" dt="2025-01-20T09:10:31.062" v="633" actId="27028"/>
        <pc:sldMasterMkLst>
          <pc:docMk/>
          <pc:sldMasterMk cId="2649319511" sldId="2147483648"/>
        </pc:sldMasterMkLst>
        <pc:sldLayoutChg chg="add">
          <pc:chgData name="Siri Nikolaisen" userId="59b672db-96b5-455f-8245-d7ab38c3321f" providerId="ADAL" clId="{F1C65F90-9305-43D7-8416-573AC541A2F9}" dt="2025-01-20T09:10:31.062" v="633" actId="27028"/>
          <pc:sldLayoutMkLst>
            <pc:docMk/>
            <pc:sldMasterMk cId="2649319511" sldId="2147483648"/>
            <pc:sldLayoutMk cId="303712291" sldId="2147483671"/>
          </pc:sldLayoutMkLst>
        </pc:sldLayoutChg>
      </pc:sldMasterChg>
    </pc:docChg>
  </pc:docChgLst>
  <pc:docChgLst>
    <pc:chgData name="Jenny Haugland  Dølvik" userId="0b371b88-4ae8-4e9c-a55f-d61fcf3b9fb5" providerId="ADAL" clId="{00CE4BD2-74BF-457B-AFAF-2D37440E7011}"/>
    <pc:docChg chg="undo custSel addSld delSld modSld">
      <pc:chgData name="Jenny Haugland  Dølvik" userId="0b371b88-4ae8-4e9c-a55f-d61fcf3b9fb5" providerId="ADAL" clId="{00CE4BD2-74BF-457B-AFAF-2D37440E7011}" dt="2024-12-13T09:32:35.855" v="235" actId="13926"/>
      <pc:docMkLst>
        <pc:docMk/>
      </pc:docMkLst>
      <pc:sldChg chg="del">
        <pc:chgData name="Jenny Haugland  Dølvik" userId="0b371b88-4ae8-4e9c-a55f-d61fcf3b9fb5" providerId="ADAL" clId="{00CE4BD2-74BF-457B-AFAF-2D37440E7011}" dt="2024-12-10T07:38:19.888" v="1" actId="47"/>
        <pc:sldMkLst>
          <pc:docMk/>
          <pc:sldMk cId="4253124984" sldId="256"/>
        </pc:sldMkLst>
      </pc:sldChg>
      <pc:sldChg chg="add del modNotesTx">
        <pc:chgData name="Jenny Haugland  Dølvik" userId="0b371b88-4ae8-4e9c-a55f-d61fcf3b9fb5" providerId="ADAL" clId="{00CE4BD2-74BF-457B-AFAF-2D37440E7011}" dt="2024-12-13T09:10:27.507" v="102" actId="20577"/>
        <pc:sldMkLst>
          <pc:docMk/>
          <pc:sldMk cId="3881472978" sldId="260"/>
        </pc:sldMkLst>
      </pc:sldChg>
      <pc:sldChg chg="add">
        <pc:chgData name="Jenny Haugland  Dølvik" userId="0b371b88-4ae8-4e9c-a55f-d61fcf3b9fb5" providerId="ADAL" clId="{00CE4BD2-74BF-457B-AFAF-2D37440E7011}" dt="2024-12-10T07:38:09.360" v="0"/>
        <pc:sldMkLst>
          <pc:docMk/>
          <pc:sldMk cId="2954507829" sldId="305"/>
        </pc:sldMkLst>
      </pc:sldChg>
      <pc:sldChg chg="add">
        <pc:chgData name="Jenny Haugland  Dølvik" userId="0b371b88-4ae8-4e9c-a55f-d61fcf3b9fb5" providerId="ADAL" clId="{00CE4BD2-74BF-457B-AFAF-2D37440E7011}" dt="2024-12-10T07:38:09.360" v="0"/>
        <pc:sldMkLst>
          <pc:docMk/>
          <pc:sldMk cId="3251221086" sldId="306"/>
        </pc:sldMkLst>
      </pc:sldChg>
      <pc:sldChg chg="add">
        <pc:chgData name="Jenny Haugland  Dølvik" userId="0b371b88-4ae8-4e9c-a55f-d61fcf3b9fb5" providerId="ADAL" clId="{00CE4BD2-74BF-457B-AFAF-2D37440E7011}" dt="2024-12-10T07:38:09.360" v="0"/>
        <pc:sldMkLst>
          <pc:docMk/>
          <pc:sldMk cId="1718598860" sldId="307"/>
        </pc:sldMkLst>
      </pc:sldChg>
      <pc:sldChg chg="add">
        <pc:chgData name="Jenny Haugland  Dølvik" userId="0b371b88-4ae8-4e9c-a55f-d61fcf3b9fb5" providerId="ADAL" clId="{00CE4BD2-74BF-457B-AFAF-2D37440E7011}" dt="2024-12-10T07:38:09.360" v="0"/>
        <pc:sldMkLst>
          <pc:docMk/>
          <pc:sldMk cId="4264022672" sldId="308"/>
        </pc:sldMkLst>
      </pc:sldChg>
      <pc:sldChg chg="add del">
        <pc:chgData name="Jenny Haugland  Dølvik" userId="0b371b88-4ae8-4e9c-a55f-d61fcf3b9fb5" providerId="ADAL" clId="{00CE4BD2-74BF-457B-AFAF-2D37440E7011}" dt="2024-12-10T07:41:00.733" v="3" actId="47"/>
        <pc:sldMkLst>
          <pc:docMk/>
          <pc:sldMk cId="249894665" sldId="309"/>
        </pc:sldMkLst>
      </pc:sldChg>
      <pc:sldChg chg="add del">
        <pc:chgData name="Jenny Haugland  Dølvik" userId="0b371b88-4ae8-4e9c-a55f-d61fcf3b9fb5" providerId="ADAL" clId="{00CE4BD2-74BF-457B-AFAF-2D37440E7011}" dt="2024-12-10T07:41:04.397" v="4" actId="47"/>
        <pc:sldMkLst>
          <pc:docMk/>
          <pc:sldMk cId="4024412357" sldId="310"/>
        </pc:sldMkLst>
      </pc:sldChg>
      <pc:sldChg chg="add del">
        <pc:chgData name="Jenny Haugland  Dølvik" userId="0b371b88-4ae8-4e9c-a55f-d61fcf3b9fb5" providerId="ADAL" clId="{00CE4BD2-74BF-457B-AFAF-2D37440E7011}" dt="2024-12-10T07:41:07.547" v="5" actId="47"/>
        <pc:sldMkLst>
          <pc:docMk/>
          <pc:sldMk cId="3573514613" sldId="311"/>
        </pc:sldMkLst>
      </pc:sldChg>
      <pc:sldChg chg="add">
        <pc:chgData name="Jenny Haugland  Dølvik" userId="0b371b88-4ae8-4e9c-a55f-d61fcf3b9fb5" providerId="ADAL" clId="{00CE4BD2-74BF-457B-AFAF-2D37440E7011}" dt="2024-12-10T07:38:09.360" v="0"/>
        <pc:sldMkLst>
          <pc:docMk/>
          <pc:sldMk cId="1885460873" sldId="312"/>
        </pc:sldMkLst>
      </pc:sldChg>
      <pc:sldChg chg="add">
        <pc:chgData name="Jenny Haugland  Dølvik" userId="0b371b88-4ae8-4e9c-a55f-d61fcf3b9fb5" providerId="ADAL" clId="{00CE4BD2-74BF-457B-AFAF-2D37440E7011}" dt="2024-12-10T07:38:09.360" v="0"/>
        <pc:sldMkLst>
          <pc:docMk/>
          <pc:sldMk cId="4240791470" sldId="313"/>
        </pc:sldMkLst>
      </pc:sldChg>
      <pc:sldChg chg="add">
        <pc:chgData name="Jenny Haugland  Dølvik" userId="0b371b88-4ae8-4e9c-a55f-d61fcf3b9fb5" providerId="ADAL" clId="{00CE4BD2-74BF-457B-AFAF-2D37440E7011}" dt="2024-12-10T07:38:09.360" v="0"/>
        <pc:sldMkLst>
          <pc:docMk/>
          <pc:sldMk cId="3125824262" sldId="314"/>
        </pc:sldMkLst>
      </pc:sldChg>
      <pc:sldChg chg="add del">
        <pc:chgData name="Jenny Haugland  Dølvik" userId="0b371b88-4ae8-4e9c-a55f-d61fcf3b9fb5" providerId="ADAL" clId="{00CE4BD2-74BF-457B-AFAF-2D37440E7011}" dt="2024-12-10T07:41:10.851" v="6" actId="47"/>
        <pc:sldMkLst>
          <pc:docMk/>
          <pc:sldMk cId="4156556319" sldId="315"/>
        </pc:sldMkLst>
      </pc:sldChg>
      <pc:sldChg chg="add">
        <pc:chgData name="Jenny Haugland  Dølvik" userId="0b371b88-4ae8-4e9c-a55f-d61fcf3b9fb5" providerId="ADAL" clId="{00CE4BD2-74BF-457B-AFAF-2D37440E7011}" dt="2024-12-10T07:38:09.360" v="0"/>
        <pc:sldMkLst>
          <pc:docMk/>
          <pc:sldMk cId="2160917112" sldId="316"/>
        </pc:sldMkLst>
      </pc:sldChg>
      <pc:sldChg chg="add">
        <pc:chgData name="Jenny Haugland  Dølvik" userId="0b371b88-4ae8-4e9c-a55f-d61fcf3b9fb5" providerId="ADAL" clId="{00CE4BD2-74BF-457B-AFAF-2D37440E7011}" dt="2024-12-10T07:38:09.360" v="0"/>
        <pc:sldMkLst>
          <pc:docMk/>
          <pc:sldMk cId="1594395839" sldId="317"/>
        </pc:sldMkLst>
      </pc:sldChg>
      <pc:sldChg chg="add del">
        <pc:chgData name="Jenny Haugland  Dølvik" userId="0b371b88-4ae8-4e9c-a55f-d61fcf3b9fb5" providerId="ADAL" clId="{00CE4BD2-74BF-457B-AFAF-2D37440E7011}" dt="2024-12-10T07:41:13.771" v="7" actId="47"/>
        <pc:sldMkLst>
          <pc:docMk/>
          <pc:sldMk cId="68873603" sldId="318"/>
        </pc:sldMkLst>
      </pc:sldChg>
      <pc:sldChg chg="add del">
        <pc:chgData name="Jenny Haugland  Dølvik" userId="0b371b88-4ae8-4e9c-a55f-d61fcf3b9fb5" providerId="ADAL" clId="{00CE4BD2-74BF-457B-AFAF-2D37440E7011}" dt="2024-12-10T07:42:51.129" v="9" actId="47"/>
        <pc:sldMkLst>
          <pc:docMk/>
          <pc:sldMk cId="672680575" sldId="319"/>
        </pc:sldMkLst>
      </pc:sldChg>
      <pc:sldChg chg="add">
        <pc:chgData name="Jenny Haugland  Dølvik" userId="0b371b88-4ae8-4e9c-a55f-d61fcf3b9fb5" providerId="ADAL" clId="{00CE4BD2-74BF-457B-AFAF-2D37440E7011}" dt="2024-12-10T07:38:09.360" v="0"/>
        <pc:sldMkLst>
          <pc:docMk/>
          <pc:sldMk cId="880027194" sldId="320"/>
        </pc:sldMkLst>
      </pc:sldChg>
      <pc:sldChg chg="add">
        <pc:chgData name="Jenny Haugland  Dølvik" userId="0b371b88-4ae8-4e9c-a55f-d61fcf3b9fb5" providerId="ADAL" clId="{00CE4BD2-74BF-457B-AFAF-2D37440E7011}" dt="2024-12-10T07:38:09.360" v="0"/>
        <pc:sldMkLst>
          <pc:docMk/>
          <pc:sldMk cId="4264021372" sldId="321"/>
        </pc:sldMkLst>
      </pc:sldChg>
      <pc:sldChg chg="add">
        <pc:chgData name="Jenny Haugland  Dølvik" userId="0b371b88-4ae8-4e9c-a55f-d61fcf3b9fb5" providerId="ADAL" clId="{00CE4BD2-74BF-457B-AFAF-2D37440E7011}" dt="2024-12-10T07:38:09.360" v="0"/>
        <pc:sldMkLst>
          <pc:docMk/>
          <pc:sldMk cId="103102362" sldId="322"/>
        </pc:sldMkLst>
      </pc:sldChg>
      <pc:sldChg chg="add">
        <pc:chgData name="Jenny Haugland  Dølvik" userId="0b371b88-4ae8-4e9c-a55f-d61fcf3b9fb5" providerId="ADAL" clId="{00CE4BD2-74BF-457B-AFAF-2D37440E7011}" dt="2024-12-10T07:42:10.102" v="8"/>
        <pc:sldMkLst>
          <pc:docMk/>
          <pc:sldMk cId="2916365505" sldId="323"/>
        </pc:sldMkLst>
      </pc:sldChg>
      <pc:sldChg chg="addSp delSp modSp add mod">
        <pc:chgData name="Jenny Haugland  Dølvik" userId="0b371b88-4ae8-4e9c-a55f-d61fcf3b9fb5" providerId="ADAL" clId="{00CE4BD2-74BF-457B-AFAF-2D37440E7011}" dt="2024-12-13T09:30:04.276" v="205" actId="13926"/>
        <pc:sldMkLst>
          <pc:docMk/>
          <pc:sldMk cId="1398640003" sldId="324"/>
        </pc:sldMkLst>
      </pc:sldChg>
      <pc:sldChg chg="addSp delSp modSp add mod">
        <pc:chgData name="Jenny Haugland  Dølvik" userId="0b371b88-4ae8-4e9c-a55f-d61fcf3b9fb5" providerId="ADAL" clId="{00CE4BD2-74BF-457B-AFAF-2D37440E7011}" dt="2024-12-13T09:28:28.579" v="184" actId="13926"/>
        <pc:sldMkLst>
          <pc:docMk/>
          <pc:sldMk cId="1434282491" sldId="325"/>
        </pc:sldMkLst>
      </pc:sldChg>
      <pc:sldChg chg="addSp delSp modSp add mod">
        <pc:chgData name="Jenny Haugland  Dølvik" userId="0b371b88-4ae8-4e9c-a55f-d61fcf3b9fb5" providerId="ADAL" clId="{00CE4BD2-74BF-457B-AFAF-2D37440E7011}" dt="2024-12-13T09:24:01.386" v="133" actId="13926"/>
        <pc:sldMkLst>
          <pc:docMk/>
          <pc:sldMk cId="318949979" sldId="326"/>
        </pc:sldMkLst>
      </pc:sldChg>
      <pc:sldChg chg="addSp delSp modSp add mod">
        <pc:chgData name="Jenny Haugland  Dølvik" userId="0b371b88-4ae8-4e9c-a55f-d61fcf3b9fb5" providerId="ADAL" clId="{00CE4BD2-74BF-457B-AFAF-2D37440E7011}" dt="2024-12-13T09:26:03.981" v="157" actId="13926"/>
        <pc:sldMkLst>
          <pc:docMk/>
          <pc:sldMk cId="3653456353" sldId="327"/>
        </pc:sldMkLst>
      </pc:sldChg>
      <pc:sldChg chg="addSp delSp modSp add mod">
        <pc:chgData name="Jenny Haugland  Dølvik" userId="0b371b88-4ae8-4e9c-a55f-d61fcf3b9fb5" providerId="ADAL" clId="{00CE4BD2-74BF-457B-AFAF-2D37440E7011}" dt="2024-12-13T09:32:35.855" v="235" actId="13926"/>
        <pc:sldMkLst>
          <pc:docMk/>
          <pc:sldMk cId="3056629292" sldId="32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66716-BFE3-4191-A719-6D52539B3F26}" type="datetimeFigureOut">
              <a:rPr lang="nb-NO" smtClean="0"/>
              <a:t>28.03.2025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FB812-4B2C-48F7-8FEC-0CD629324EC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4797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chart.net/world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chart.net/world.html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iV9NEiaseQ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oJ2Ehlpy9k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NtcUvFV96Q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Kartverktøy brukt: </a:t>
            </a:r>
            <a:r>
              <a:rPr lang="nb-NO" dirty="0">
                <a:hlinkClick r:id="rId3"/>
              </a:rPr>
              <a:t>World </a:t>
            </a:r>
            <a:r>
              <a:rPr lang="nb-NO" dirty="0" err="1">
                <a:hlinkClick r:id="rId3"/>
              </a:rPr>
              <a:t>Map</a:t>
            </a:r>
            <a:r>
              <a:rPr lang="nb-NO" dirty="0">
                <a:hlinkClick r:id="rId3"/>
              </a:rPr>
              <a:t> - Simple | </a:t>
            </a:r>
            <a:r>
              <a:rPr lang="nb-NO" dirty="0" err="1">
                <a:hlinkClick r:id="rId3"/>
              </a:rPr>
              <a:t>MapChart</a:t>
            </a:r>
            <a:endParaRPr lang="nb-NO" dirty="0"/>
          </a:p>
          <a:p>
            <a:r>
              <a:rPr lang="nb-NO" dirty="0"/>
              <a:t>Flaggene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FB812-4B2C-48F7-8FEC-0CD629324EC4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8710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FB812-4B2C-48F7-8FEC-0CD629324EC4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1595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26986-F8F2-0466-6D91-1ED054138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291069A2-51B7-DB8E-D1BE-0B604C4A0D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91603F6B-8495-B868-9846-0C87C5F588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Calibri"/>
                <a:ea typeface="Calibri"/>
                <a:cs typeface="Calibri"/>
              </a:rPr>
              <a:t>Ventebilde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2B3B6BD-BEA2-3E22-2901-28A08F250E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FB812-4B2C-48F7-8FEC-0CD629324EC4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5101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ptos"/>
              <a:buChar char="•"/>
            </a:pPr>
            <a:r>
              <a:rPr lang="nb-NO"/>
              <a:t>Avslutningstale stikkord</a:t>
            </a:r>
          </a:p>
          <a:p>
            <a:pPr marL="628650" lvl="1" indent="-171450">
              <a:buFont typeface="Courier New"/>
              <a:buChar char="○"/>
            </a:pPr>
            <a:r>
              <a:rPr lang="nb-NO"/>
              <a:t>Takke for alle bidrag fra elevene</a:t>
            </a:r>
          </a:p>
          <a:p>
            <a:pPr marL="628650" lvl="1" indent="-171450">
              <a:buFont typeface="Courier New"/>
              <a:buChar char="○"/>
            </a:pPr>
            <a:r>
              <a:rPr lang="nb-NO"/>
              <a:t>Hvor vanskelig og viktig samarbeid mellom land og samarbeid i FN er</a:t>
            </a:r>
          </a:p>
          <a:p>
            <a:pPr marL="628650" lvl="1" indent="-171450">
              <a:buFont typeface="Courier New"/>
              <a:buChar char="○"/>
            </a:pPr>
            <a:r>
              <a:rPr lang="nb-NO"/>
              <a:t>Elevene vet nå mer om denne konflikten enn de fleste andre i Norge – fortell noen om den!</a:t>
            </a:r>
          </a:p>
          <a:p>
            <a:pPr marL="628650" lvl="1" indent="-171450">
              <a:buFont typeface="Courier New"/>
              <a:buChar char="○"/>
            </a:pPr>
            <a:r>
              <a:rPr lang="nb-NO"/>
              <a:t>Refleksjoner fra elevene om det faglige og om å spille rollespillet</a:t>
            </a:r>
          </a:p>
          <a:p>
            <a:pPr marL="628650" lvl="1" indent="-171450">
              <a:buFont typeface="Courier New"/>
              <a:buChar char="○"/>
            </a:pPr>
            <a:r>
              <a:rPr lang="nb-NO"/>
              <a:t>Takke for seg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3AA58-E4F7-4A59-92F3-786291368065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2136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FB812-4B2C-48F7-8FEC-0CD629324EC4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3680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FB812-4B2C-48F7-8FEC-0CD629324EC4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103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Kartene er laket I map chart : </a:t>
            </a:r>
            <a:r>
              <a:rPr lang="en-US" dirty="0">
                <a:hlinkClick r:id="rId3"/>
              </a:rPr>
              <a:t>World Map - Simple | MapChart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9805E-851A-494E-9152-23811755DFA0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723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Calibri"/>
                <a:ea typeface="Calibri"/>
                <a:cs typeface="Calibri"/>
              </a:rPr>
              <a:t>Ventebilde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FB812-4B2C-48F7-8FEC-0CD629324EC4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1632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hlinkClick r:id="rId3"/>
              </a:rPr>
              <a:t>FN-rollespill - Nødhjelp til Sudan</a:t>
            </a:r>
            <a:endParaRPr lang="nb-NO" dirty="0"/>
          </a:p>
          <a:p>
            <a:r>
              <a:rPr lang="nb-NO" dirty="0"/>
              <a:t>www.youtube.com/watch?v=-iV9NEiaseQ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FB812-4B2C-48F7-8FEC-0CD629324EC4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7628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hlinkClick r:id="rId3"/>
              </a:rPr>
              <a:t>FN-rollespill - Våpenembargo – </a:t>
            </a:r>
            <a:r>
              <a:rPr lang="nb-NO" dirty="0" err="1">
                <a:hlinkClick r:id="rId3"/>
              </a:rPr>
              <a:t>YouTube</a:t>
            </a:r>
            <a:endParaRPr lang="nb-NO" dirty="0"/>
          </a:p>
          <a:p>
            <a:r>
              <a:rPr lang="nb-NO" dirty="0"/>
              <a:t>www.youtube.com/watch?v=toJ2Ehlpy9k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FB812-4B2C-48F7-8FEC-0CD629324EC4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5260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26986-F8F2-0466-6D91-1ED054138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291069A2-51B7-DB8E-D1BE-0B604C4A0D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91603F6B-8495-B868-9846-0C87C5F588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Calibri"/>
                <a:ea typeface="Calibri"/>
                <a:cs typeface="Calibri"/>
              </a:rPr>
              <a:t>Ventebilde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2B3B6BD-BEA2-3E22-2901-28A08F250E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FB812-4B2C-48F7-8FEC-0CD629324EC4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5101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hlinkClick r:id="rId3"/>
              </a:rPr>
              <a:t>Sudan Fredsforhandlinger FN soldater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FB812-4B2C-48F7-8FEC-0CD629324EC4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4648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nner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6C7E5388-0819-466C-88E3-A1985998C2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1303338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711D6AA8-A5D6-4C05-AD19-C150F8025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932" y="2075392"/>
            <a:ext cx="9059334" cy="718608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8D656ADE-EF04-4C1F-A47F-568746397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68463" y="3243263"/>
            <a:ext cx="9058275" cy="25733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3712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15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80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3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42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27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81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21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07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0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63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84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543BDC-0553-40FA-A4DB-EDAAA606CFF6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1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-iV9NEiaseQ?feature=oembed" TargetMode="Externa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toJ2Ehlpy9k?feature=oembed" TargetMode="Externa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ENtcUvFV96Q?feature=oembed" TargetMode="Externa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E4F746-8314-5CE8-4987-BAEDAB9634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570" y="1399800"/>
            <a:ext cx="4775440" cy="904741"/>
          </a:xfrm>
        </p:spPr>
        <p:txBody>
          <a:bodyPr>
            <a:noAutofit/>
          </a:bodyPr>
          <a:lstStyle/>
          <a:p>
            <a:r>
              <a:rPr lang="nb-NO" sz="4800" dirty="0">
                <a:solidFill>
                  <a:srgbClr val="333333"/>
                </a:solidFill>
                <a:latin typeface="Roboto Black"/>
                <a:ea typeface="Roboto Black"/>
                <a:cs typeface="Roboto Black"/>
              </a:rPr>
              <a:t>FN-rollespill for yrkesfag</a:t>
            </a:r>
            <a:endParaRPr lang="nb-NO" sz="4800" dirty="0">
              <a:solidFill>
                <a:srgbClr val="333333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/>
            </a:endParaRPr>
          </a:p>
        </p:txBody>
      </p:sp>
      <p:pic>
        <p:nvPicPr>
          <p:cNvPr id="19" name="Picture 12">
            <a:extLst>
              <a:ext uri="{FF2B5EF4-FFF2-40B4-BE49-F238E27FC236}">
                <a16:creationId xmlns:a16="http://schemas.microsoft.com/office/drawing/2014/main" id="{20A48D71-B7DD-6C32-B995-3DC995403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035" y="332849"/>
            <a:ext cx="3397064" cy="1971692"/>
          </a:xfrm>
          <a:prstGeom prst="rect">
            <a:avLst/>
          </a:prstGeom>
        </p:spPr>
      </p:pic>
      <p:pic>
        <p:nvPicPr>
          <p:cNvPr id="4" name="Bilde 3" descr="Et bilde som inneholder tekst, flagg&#10;&#10;Automatisk generert beskrivelse">
            <a:extLst>
              <a:ext uri="{FF2B5EF4-FFF2-40B4-BE49-F238E27FC236}">
                <a16:creationId xmlns:a16="http://schemas.microsoft.com/office/drawing/2014/main" id="{A8B82527-EAC5-7696-004D-3E4E4B4427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6430"/>
            <a:ext cx="12192000" cy="445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7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4ECE2-8032-EE0D-C21B-D49B8490D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9F398447-0DFD-A715-2A0D-5BBE7D57A123}"/>
              </a:ext>
            </a:extLst>
          </p:cNvPr>
          <p:cNvSpPr/>
          <p:nvPr/>
        </p:nvSpPr>
        <p:spPr>
          <a:xfrm>
            <a:off x="5459240" y="4345663"/>
            <a:ext cx="570368" cy="488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58619FC-5BDE-D17C-2111-D7C8D8DCA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2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 sz="4800" b="1" dirty="0">
                <a:latin typeface="Roboto Black" panose="02000000000000000000" pitchFamily="2" charset="0"/>
                <a:ea typeface="Roboto Black" panose="02000000000000000000" pitchFamily="2" charset="0"/>
              </a:rPr>
              <a:t>SLOVENIA</a:t>
            </a:r>
          </a:p>
        </p:txBody>
      </p:sp>
      <p:pic>
        <p:nvPicPr>
          <p:cNvPr id="12" name="Plassholder for innhold 11" descr="Et bilde som inneholder kart, tekst&#10;&#10;Automatisk generert beskrivelse">
            <a:extLst>
              <a:ext uri="{FF2B5EF4-FFF2-40B4-BE49-F238E27FC236}">
                <a16:creationId xmlns:a16="http://schemas.microsoft.com/office/drawing/2014/main" id="{464D1897-1FEC-F7A7-5EC9-7F13FCD9CC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02" y="1271017"/>
            <a:ext cx="10767011" cy="5586983"/>
          </a:xfr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361CC317-0658-96DF-0F78-7110028B4CB4}"/>
              </a:ext>
            </a:extLst>
          </p:cNvPr>
          <p:cNvSpPr/>
          <p:nvPr/>
        </p:nvSpPr>
        <p:spPr>
          <a:xfrm>
            <a:off x="6029608" y="3200400"/>
            <a:ext cx="570368" cy="365760"/>
          </a:xfrm>
          <a:prstGeom prst="rect">
            <a:avLst/>
          </a:prstGeom>
          <a:noFill/>
          <a:ln>
            <a:solidFill>
              <a:srgbClr val="2B71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B5AD4FDD-4A7A-073A-9CC4-2307D715B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0640"/>
            <a:ext cx="2779776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91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054D2-99BC-26D9-F72B-79FD87110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kart, tekst, atlas">
            <a:extLst>
              <a:ext uri="{FF2B5EF4-FFF2-40B4-BE49-F238E27FC236}">
                <a16:creationId xmlns:a16="http://schemas.microsoft.com/office/drawing/2014/main" id="{8C412B28-7764-40AA-DEA6-465C53C5F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3"/>
          <a:stretch/>
        </p:blipFill>
        <p:spPr>
          <a:xfrm>
            <a:off x="746077" y="1221534"/>
            <a:ext cx="10699845" cy="5445236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296CD012-CB10-8140-6851-B17201440106}"/>
              </a:ext>
            </a:extLst>
          </p:cNvPr>
          <p:cNvSpPr/>
          <p:nvPr/>
        </p:nvSpPr>
        <p:spPr>
          <a:xfrm>
            <a:off x="7083188" y="4181889"/>
            <a:ext cx="693333" cy="758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B65C046-EE53-5408-B6D0-B06544909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2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 sz="4800" b="1" dirty="0">
                <a:latin typeface="Roboto Black" panose="02000000000000000000" pitchFamily="2" charset="0"/>
                <a:ea typeface="Roboto Black" panose="02000000000000000000" pitchFamily="2" charset="0"/>
              </a:rPr>
              <a:t>SOMALIA</a:t>
            </a:r>
          </a:p>
        </p:txBody>
      </p:sp>
      <p:pic>
        <p:nvPicPr>
          <p:cNvPr id="5122" name="Picture 2" descr="Somali Flag bilder – Bla gjennom 4,590 arkivbilder, vektorer og videoer |  Adobe Stock">
            <a:extLst>
              <a:ext uri="{FF2B5EF4-FFF2-40B4-BE49-F238E27FC236}">
                <a16:creationId xmlns:a16="http://schemas.microsoft.com/office/drawing/2014/main" id="{2FF06632-2632-1264-7378-485B8956E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36024"/>
            <a:ext cx="3279555" cy="182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629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4ECE2-8032-EE0D-C21B-D49B8490D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9F398447-0DFD-A715-2A0D-5BBE7D57A123}"/>
              </a:ext>
            </a:extLst>
          </p:cNvPr>
          <p:cNvSpPr/>
          <p:nvPr/>
        </p:nvSpPr>
        <p:spPr>
          <a:xfrm>
            <a:off x="5459240" y="4345663"/>
            <a:ext cx="570368" cy="488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58619FC-5BDE-D17C-2111-D7C8D8DCA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2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 sz="4800" b="1" dirty="0">
                <a:latin typeface="Roboto Black" panose="02000000000000000000" pitchFamily="2" charset="0"/>
                <a:ea typeface="Roboto Black" panose="02000000000000000000" pitchFamily="2" charset="0"/>
              </a:rPr>
              <a:t>USA</a:t>
            </a:r>
          </a:p>
        </p:txBody>
      </p:sp>
      <p:pic>
        <p:nvPicPr>
          <p:cNvPr id="7" name="Plassholder for innhold 6" descr="Et bilde som inneholder kart, atlas, tekst&#10;&#10;Automatisk generert beskrivelse">
            <a:extLst>
              <a:ext uri="{FF2B5EF4-FFF2-40B4-BE49-F238E27FC236}">
                <a16:creationId xmlns:a16="http://schemas.microsoft.com/office/drawing/2014/main" id="{E17591A9-9FA8-49C0-61E6-B1399408C0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76" y="1325881"/>
            <a:ext cx="10675448" cy="5532119"/>
          </a:xfr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7571D604-551B-087E-9459-2E468BC85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9784"/>
            <a:ext cx="2592324" cy="172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95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4ECE2-8032-EE0D-C21B-D49B8490D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9F398447-0DFD-A715-2A0D-5BBE7D57A123}"/>
              </a:ext>
            </a:extLst>
          </p:cNvPr>
          <p:cNvSpPr/>
          <p:nvPr/>
        </p:nvSpPr>
        <p:spPr>
          <a:xfrm>
            <a:off x="5459240" y="4345663"/>
            <a:ext cx="570368" cy="488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58619FC-5BDE-D17C-2111-D7C8D8DCA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2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 sz="4800" b="1">
                <a:latin typeface="Roboto Black"/>
                <a:ea typeface="Roboto Black"/>
                <a:cs typeface="Roboto Black"/>
              </a:rPr>
              <a:t>SUDAN</a:t>
            </a:r>
            <a:endParaRPr lang="nb-NO" sz="4800" b="1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5" name="Plassholder for innhold 4" descr="Et bilde som inneholder kart, tekst&#10;&#10;Automatisk generert beskrivelse">
            <a:extLst>
              <a:ext uri="{FF2B5EF4-FFF2-40B4-BE49-F238E27FC236}">
                <a16:creationId xmlns:a16="http://schemas.microsoft.com/office/drawing/2014/main" id="{15407F5A-19E0-883B-04CE-F4D6105809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4" y="1397483"/>
            <a:ext cx="10637371" cy="5460517"/>
          </a:xfrm>
        </p:spPr>
      </p:pic>
      <p:pic>
        <p:nvPicPr>
          <p:cNvPr id="1026" name="Picture 2" descr="Sudan Flag bilder – Bla gjennom 29,563 arkivbilder, vektorer og videoer |  Adobe Stock">
            <a:extLst>
              <a:ext uri="{FF2B5EF4-FFF2-40B4-BE49-F238E27FC236}">
                <a16:creationId xmlns:a16="http://schemas.microsoft.com/office/drawing/2014/main" id="{162C00C0-BDCF-50C4-8118-9860B09A5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206482"/>
            <a:ext cx="2658543" cy="165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365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4ECE2-8032-EE0D-C21B-D49B8490D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9F398447-0DFD-A715-2A0D-5BBE7D57A123}"/>
              </a:ext>
            </a:extLst>
          </p:cNvPr>
          <p:cNvSpPr/>
          <p:nvPr/>
        </p:nvSpPr>
        <p:spPr>
          <a:xfrm>
            <a:off x="5459240" y="4345663"/>
            <a:ext cx="570368" cy="488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C78E5D2-AB57-6D78-5A42-7FFEE752D9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C40308B-9F5D-AB9E-0FD8-146E5A83B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5276" y="-101600"/>
            <a:ext cx="13039725" cy="86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269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219F9B7-3D1E-6FFE-36BB-860A12993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5754" y="87455"/>
            <a:ext cx="10515600" cy="1325563"/>
          </a:xfrm>
        </p:spPr>
        <p:txBody>
          <a:bodyPr/>
          <a:lstStyle/>
          <a:p>
            <a:r>
              <a:rPr lang="nb-NO" dirty="0"/>
              <a:t>Tema 1: Nødhjelp til Sudan </a:t>
            </a:r>
          </a:p>
        </p:txBody>
      </p:sp>
      <p:pic>
        <p:nvPicPr>
          <p:cNvPr id="4" name="Media på Internett 3" title="FN-rollespill - Nødhjelp til Sudan">
            <a:hlinkClick r:id="" action="ppaction://media"/>
            <a:extLst>
              <a:ext uri="{FF2B5EF4-FFF2-40B4-BE49-F238E27FC236}">
                <a16:creationId xmlns:a16="http://schemas.microsoft.com/office/drawing/2014/main" id="{ADC5466E-B75D-EA3B-2CA6-472AFB3F16F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99113" y="1211137"/>
            <a:ext cx="9993774" cy="564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3820FE9-58F1-7EA3-E23B-D98E0E34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8865" y="163244"/>
            <a:ext cx="10515600" cy="1325563"/>
          </a:xfrm>
        </p:spPr>
        <p:txBody>
          <a:bodyPr/>
          <a:lstStyle/>
          <a:p>
            <a:r>
              <a:rPr lang="nb-NO" dirty="0"/>
              <a:t>Tema 2: Salg av våpen til Sudan </a:t>
            </a:r>
          </a:p>
        </p:txBody>
      </p:sp>
      <p:pic>
        <p:nvPicPr>
          <p:cNvPr id="6" name="Media på Internett 5" title="FN-rollespill - Våpenembargo">
            <a:hlinkClick r:id="" action="ppaction://media"/>
            <a:extLst>
              <a:ext uri="{FF2B5EF4-FFF2-40B4-BE49-F238E27FC236}">
                <a16:creationId xmlns:a16="http://schemas.microsoft.com/office/drawing/2014/main" id="{8AE4726C-4C00-8F88-CB0C-3ED50EECE15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13468" y="1246909"/>
            <a:ext cx="9930463" cy="561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3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136C4D-7E77-3795-09F2-5257C5E01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19" y="626382"/>
            <a:ext cx="10141528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nb-NO" sz="4800" dirty="0"/>
              <a:t>Diskusjonsgrupper</a:t>
            </a:r>
            <a:r>
              <a:rPr lang="nb-NO" dirty="0"/>
              <a:t>  </a:t>
            </a:r>
            <a:br>
              <a:rPr lang="nb-NO" dirty="0"/>
            </a:br>
            <a:r>
              <a:rPr lang="nb-NO" sz="2400" dirty="0"/>
              <a:t>Tema 1 : Nødhjelp til Sudan</a:t>
            </a:r>
            <a:br>
              <a:rPr lang="nb-NO" sz="2400" dirty="0"/>
            </a:br>
            <a:r>
              <a:rPr lang="nb-NO" sz="2400" dirty="0"/>
              <a:t>Tema 2: Salg av våpen til Sudan </a:t>
            </a:r>
            <a:endParaRPr lang="nb-NO" dirty="0"/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2DBA4701-13EB-DA31-93DF-88518D1DC5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0802744"/>
              </p:ext>
            </p:extLst>
          </p:nvPr>
        </p:nvGraphicFramePr>
        <p:xfrm>
          <a:off x="1630878" y="2375064"/>
          <a:ext cx="8930244" cy="3586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748">
                  <a:extLst>
                    <a:ext uri="{9D8B030D-6E8A-4147-A177-3AD203B41FA5}">
                      <a16:colId xmlns:a16="http://schemas.microsoft.com/office/drawing/2014/main" val="4040019004"/>
                    </a:ext>
                  </a:extLst>
                </a:gridCol>
                <a:gridCol w="2976748">
                  <a:extLst>
                    <a:ext uri="{9D8B030D-6E8A-4147-A177-3AD203B41FA5}">
                      <a16:colId xmlns:a16="http://schemas.microsoft.com/office/drawing/2014/main" val="4207165552"/>
                    </a:ext>
                  </a:extLst>
                </a:gridCol>
                <a:gridCol w="2976748">
                  <a:extLst>
                    <a:ext uri="{9D8B030D-6E8A-4147-A177-3AD203B41FA5}">
                      <a16:colId xmlns:a16="http://schemas.microsoft.com/office/drawing/2014/main" val="824448918"/>
                    </a:ext>
                  </a:extLst>
                </a:gridCol>
              </a:tblGrid>
              <a:tr h="717270">
                <a:tc>
                  <a:txBody>
                    <a:bodyPr/>
                    <a:lstStyle/>
                    <a:p>
                      <a:r>
                        <a:rPr lang="nb-NO" sz="3200" dirty="0"/>
                        <a:t>Gruppe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3200" dirty="0"/>
                        <a:t>Gruppe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3200" dirty="0"/>
                        <a:t>Gruppe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964342"/>
                  </a:ext>
                </a:extLst>
              </a:tr>
              <a:tr h="717270">
                <a:tc>
                  <a:txBody>
                    <a:bodyPr/>
                    <a:lstStyle/>
                    <a:p>
                      <a:r>
                        <a:rPr lang="nb-NO" sz="3200" dirty="0"/>
                        <a:t>Algerie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3200" dirty="0"/>
                        <a:t>Slovenia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3200" dirty="0"/>
                        <a:t>Russland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5329547"/>
                  </a:ext>
                </a:extLst>
              </a:tr>
              <a:tr h="717270">
                <a:tc>
                  <a:txBody>
                    <a:bodyPr/>
                    <a:lstStyle/>
                    <a:p>
                      <a:r>
                        <a:rPr lang="nb-NO" sz="3200" dirty="0"/>
                        <a:t>Danmark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3200" dirty="0"/>
                        <a:t>Panama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3200" dirty="0"/>
                        <a:t>Pakistan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629167"/>
                  </a:ext>
                </a:extLst>
              </a:tr>
              <a:tr h="717270">
                <a:tc>
                  <a:txBody>
                    <a:bodyPr/>
                    <a:lstStyle/>
                    <a:p>
                      <a:r>
                        <a:rPr lang="nb-NO" sz="3200" dirty="0"/>
                        <a:t>Somalia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3200" dirty="0"/>
                        <a:t>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3200" dirty="0"/>
                        <a:t>Kina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910347"/>
                  </a:ext>
                </a:extLst>
              </a:tr>
              <a:tr h="717270">
                <a:tc>
                  <a:txBody>
                    <a:bodyPr/>
                    <a:lstStyle/>
                    <a:p>
                      <a:endParaRPr lang="nb-NO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3200" dirty="0"/>
                        <a:t>Sudan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642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1615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54CD3-BAC9-B75F-3BB0-168EF28B0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7122C06E-1885-88FE-A860-40C4E18D46F7}"/>
              </a:ext>
            </a:extLst>
          </p:cNvPr>
          <p:cNvSpPr/>
          <p:nvPr/>
        </p:nvSpPr>
        <p:spPr>
          <a:xfrm>
            <a:off x="5459240" y="4345663"/>
            <a:ext cx="570368" cy="488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C49B149-9541-9DBB-A224-C260048EC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D374754-7319-11A2-59F7-CB0B8A5E9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5276" y="-101600"/>
            <a:ext cx="13039725" cy="86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89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294C55-7476-DB98-F628-5ADD48DE5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333" y="134792"/>
            <a:ext cx="10515600" cy="1325563"/>
          </a:xfrm>
        </p:spPr>
        <p:txBody>
          <a:bodyPr/>
          <a:lstStyle/>
          <a:p>
            <a:r>
              <a:rPr lang="nb-NO" dirty="0"/>
              <a:t>Tema 3: Hvordan løse konflikten i Sudan</a:t>
            </a:r>
          </a:p>
        </p:txBody>
      </p:sp>
      <p:pic>
        <p:nvPicPr>
          <p:cNvPr id="3" name="Online-medier 2" title="Sudan Fredsforhandlinger FN soldater">
            <a:hlinkClick r:id="" action="ppaction://media"/>
            <a:extLst>
              <a:ext uri="{FF2B5EF4-FFF2-40B4-BE49-F238E27FC236}">
                <a16:creationId xmlns:a16="http://schemas.microsoft.com/office/drawing/2014/main" id="{6F71E990-E336-AAFC-7D6A-3956DAFA269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61214" y="1329440"/>
            <a:ext cx="9561660" cy="5396872"/>
          </a:xfrm>
        </p:spPr>
      </p:pic>
    </p:spTree>
    <p:extLst>
      <p:ext uri="{BB962C8B-B14F-4D97-AF65-F5344CB8AC3E}">
        <p14:creationId xmlns:p14="http://schemas.microsoft.com/office/powerpoint/2010/main" val="3088855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4ECE2-8032-EE0D-C21B-D49B8490D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9F398447-0DFD-A715-2A0D-5BBE7D57A123}"/>
              </a:ext>
            </a:extLst>
          </p:cNvPr>
          <p:cNvSpPr/>
          <p:nvPr/>
        </p:nvSpPr>
        <p:spPr>
          <a:xfrm>
            <a:off x="5459240" y="4345663"/>
            <a:ext cx="570368" cy="488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C78E5D2-AB57-6D78-5A42-7FFEE752D9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C40308B-9F5D-AB9E-0FD8-146E5A83B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276" y="-101600"/>
            <a:ext cx="13039725" cy="86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2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9B086-033F-5B23-FFEB-8187B68EC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A7703C-3A60-FC9F-4491-5EE497341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19" y="626382"/>
            <a:ext cx="10141528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nb-NO" sz="4800" dirty="0"/>
              <a:t>Diskusjonsgrupper</a:t>
            </a:r>
            <a:r>
              <a:rPr lang="nb-NO" dirty="0"/>
              <a:t>  </a:t>
            </a:r>
            <a:br>
              <a:rPr lang="nb-NO" dirty="0"/>
            </a:br>
            <a:r>
              <a:rPr lang="nb-NO" sz="2400" dirty="0"/>
              <a:t>Tema 3 : Hvordan stoppe krigen i Sudan</a:t>
            </a:r>
            <a:endParaRPr lang="nb-NO" dirty="0"/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90677AC6-82E9-7F6F-3D5D-BB6E65E88F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8950964"/>
              </p:ext>
            </p:extLst>
          </p:nvPr>
        </p:nvGraphicFramePr>
        <p:xfrm>
          <a:off x="1630878" y="2375064"/>
          <a:ext cx="8930244" cy="3586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748">
                  <a:extLst>
                    <a:ext uri="{9D8B030D-6E8A-4147-A177-3AD203B41FA5}">
                      <a16:colId xmlns:a16="http://schemas.microsoft.com/office/drawing/2014/main" val="4040019004"/>
                    </a:ext>
                  </a:extLst>
                </a:gridCol>
                <a:gridCol w="2976748">
                  <a:extLst>
                    <a:ext uri="{9D8B030D-6E8A-4147-A177-3AD203B41FA5}">
                      <a16:colId xmlns:a16="http://schemas.microsoft.com/office/drawing/2014/main" val="4207165552"/>
                    </a:ext>
                  </a:extLst>
                </a:gridCol>
                <a:gridCol w="2976748">
                  <a:extLst>
                    <a:ext uri="{9D8B030D-6E8A-4147-A177-3AD203B41FA5}">
                      <a16:colId xmlns:a16="http://schemas.microsoft.com/office/drawing/2014/main" val="824448918"/>
                    </a:ext>
                  </a:extLst>
                </a:gridCol>
              </a:tblGrid>
              <a:tr h="717270">
                <a:tc>
                  <a:txBody>
                    <a:bodyPr/>
                    <a:lstStyle/>
                    <a:p>
                      <a:r>
                        <a:rPr lang="nb-NO" sz="3200" dirty="0"/>
                        <a:t>Gruppe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3200" dirty="0"/>
                        <a:t>Gruppe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3200" dirty="0"/>
                        <a:t>Gruppe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964342"/>
                  </a:ext>
                </a:extLst>
              </a:tr>
              <a:tr h="717270">
                <a:tc>
                  <a:txBody>
                    <a:bodyPr/>
                    <a:lstStyle/>
                    <a:p>
                      <a:r>
                        <a:rPr lang="nb-NO" sz="3200" dirty="0"/>
                        <a:t>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3200" dirty="0"/>
                        <a:t>Pakistan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3200" dirty="0"/>
                        <a:t>Danmark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5329547"/>
                  </a:ext>
                </a:extLst>
              </a:tr>
              <a:tr h="717270">
                <a:tc>
                  <a:txBody>
                    <a:bodyPr/>
                    <a:lstStyle/>
                    <a:p>
                      <a:r>
                        <a:rPr lang="nb-NO" sz="3200" dirty="0"/>
                        <a:t>Algerie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3200" dirty="0"/>
                        <a:t>Somalia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3200" dirty="0"/>
                        <a:t>Kina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629167"/>
                  </a:ext>
                </a:extLst>
              </a:tr>
              <a:tr h="717270">
                <a:tc>
                  <a:txBody>
                    <a:bodyPr/>
                    <a:lstStyle/>
                    <a:p>
                      <a:r>
                        <a:rPr lang="nb-NO" sz="3200" dirty="0"/>
                        <a:t>Slovenia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3200" dirty="0"/>
                        <a:t>Russland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3200" dirty="0"/>
                        <a:t>Sudan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910347"/>
                  </a:ext>
                </a:extLst>
              </a:tr>
              <a:tr h="717270">
                <a:tc>
                  <a:txBody>
                    <a:bodyPr/>
                    <a:lstStyle/>
                    <a:p>
                      <a:endParaRPr lang="nb-NO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3200" dirty="0"/>
                        <a:t>Panama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642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6282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54CD3-BAC9-B75F-3BB0-168EF28B0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7122C06E-1885-88FE-A860-40C4E18D46F7}"/>
              </a:ext>
            </a:extLst>
          </p:cNvPr>
          <p:cNvSpPr/>
          <p:nvPr/>
        </p:nvSpPr>
        <p:spPr>
          <a:xfrm>
            <a:off x="5459240" y="4345663"/>
            <a:ext cx="570368" cy="488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C49B149-9541-9DBB-A224-C260048EC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D374754-7319-11A2-59F7-CB0B8A5E9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5276" y="-101600"/>
            <a:ext cx="13039725" cy="86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52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87B8778F-C7AB-45D7-B236-407DCC2442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19"/>
            <a:ext cx="12192000" cy="377893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6D8592E6-A5B1-4DD2-BB50-2C5A08E9132A}"/>
              </a:ext>
            </a:extLst>
          </p:cNvPr>
          <p:cNvSpPr/>
          <p:nvPr/>
        </p:nvSpPr>
        <p:spPr>
          <a:xfrm>
            <a:off x="2592157" y="2147647"/>
            <a:ext cx="7007681" cy="24858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algn="ctr" rotWithShape="0">
              <a:prstClr val="black">
                <a:alpha val="5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384D7F33-AE0E-4CCA-9FC2-4FBCB6B9E869}"/>
              </a:ext>
            </a:extLst>
          </p:cNvPr>
          <p:cNvSpPr txBox="1"/>
          <p:nvPr/>
        </p:nvSpPr>
        <p:spPr>
          <a:xfrm>
            <a:off x="2592157" y="2871704"/>
            <a:ext cx="70076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 Black"/>
                <a:ea typeface="+mn-ea"/>
                <a:cs typeface="+mn-cs"/>
              </a:rPr>
              <a:t>Takk for nå!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 Black"/>
                <a:ea typeface="+mn-ea"/>
                <a:cs typeface="+mn-cs"/>
              </a:rPr>
              <a:t>Les mer på www.fn.no</a:t>
            </a:r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3DA05BAA-333F-43E4-8085-0A7661955B4B}"/>
              </a:ext>
            </a:extLst>
          </p:cNvPr>
          <p:cNvGrpSpPr/>
          <p:nvPr/>
        </p:nvGrpSpPr>
        <p:grpSpPr>
          <a:xfrm>
            <a:off x="943035" y="5052079"/>
            <a:ext cx="2374353" cy="607595"/>
            <a:chOff x="891689" y="5053262"/>
            <a:chExt cx="2374353" cy="607595"/>
          </a:xfrm>
        </p:grpSpPr>
        <p:pic>
          <p:nvPicPr>
            <p:cNvPr id="3" name="Bilde 2">
              <a:extLst>
                <a:ext uri="{FF2B5EF4-FFF2-40B4-BE49-F238E27FC236}">
                  <a16:creationId xmlns:a16="http://schemas.microsoft.com/office/drawing/2014/main" id="{B60551CA-F5B4-4730-A6BF-EC6E5A91F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689" y="5053262"/>
              <a:ext cx="608777" cy="607595"/>
            </a:xfrm>
            <a:prstGeom prst="rect">
              <a:avLst/>
            </a:prstGeom>
          </p:spPr>
        </p:pic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02A5F9BC-ED3D-45F9-BF71-F12E1359CBE1}"/>
                </a:ext>
              </a:extLst>
            </p:cNvPr>
            <p:cNvSpPr txBox="1"/>
            <p:nvPr/>
          </p:nvSpPr>
          <p:spPr>
            <a:xfrm>
              <a:off x="1720426" y="5172393"/>
              <a:ext cx="15456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fnsambandet</a:t>
              </a: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A6ADFC08-3D60-4A37-92C1-652E3C672863}"/>
              </a:ext>
            </a:extLst>
          </p:cNvPr>
          <p:cNvGrpSpPr/>
          <p:nvPr/>
        </p:nvGrpSpPr>
        <p:grpSpPr>
          <a:xfrm>
            <a:off x="4730583" y="5034353"/>
            <a:ext cx="2531111" cy="608777"/>
            <a:chOff x="4682067" y="5053262"/>
            <a:chExt cx="2531111" cy="608777"/>
          </a:xfrm>
        </p:grpSpPr>
        <p:pic>
          <p:nvPicPr>
            <p:cNvPr id="10" name="Bilde 9" descr="Et bilde som inneholder tegning&#10;&#10;Automatisk generert beskrivelse">
              <a:extLst>
                <a:ext uri="{FF2B5EF4-FFF2-40B4-BE49-F238E27FC236}">
                  <a16:creationId xmlns:a16="http://schemas.microsoft.com/office/drawing/2014/main" id="{84A47AC6-B104-4BD4-91CC-078285BAD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67" y="5053262"/>
              <a:ext cx="608777" cy="608777"/>
            </a:xfrm>
            <a:prstGeom prst="rect">
              <a:avLst/>
            </a:prstGeom>
          </p:spPr>
        </p:pic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22E65932-6013-4BAF-944C-F9DC8F2DD275}"/>
                </a:ext>
              </a:extLst>
            </p:cNvPr>
            <p:cNvSpPr txBox="1"/>
            <p:nvPr/>
          </p:nvSpPr>
          <p:spPr>
            <a:xfrm>
              <a:off x="5516880" y="5172393"/>
              <a:ext cx="16962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FN-sambandet</a:t>
              </a: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3E0FAA19-E7A3-458B-ADE3-D13F7FB31C06}"/>
              </a:ext>
            </a:extLst>
          </p:cNvPr>
          <p:cNvGrpSpPr/>
          <p:nvPr/>
        </p:nvGrpSpPr>
        <p:grpSpPr>
          <a:xfrm>
            <a:off x="8629222" y="4842797"/>
            <a:ext cx="2865125" cy="1026160"/>
            <a:chOff x="8390468" y="4843979"/>
            <a:chExt cx="2865125" cy="1026160"/>
          </a:xfrm>
        </p:grpSpPr>
        <p:pic>
          <p:nvPicPr>
            <p:cNvPr id="12" name="Bilde 11" descr="Et bilde som inneholder tre&#10;&#10;Automatisk generert beskrivelse">
              <a:extLst>
                <a:ext uri="{FF2B5EF4-FFF2-40B4-BE49-F238E27FC236}">
                  <a16:creationId xmlns:a16="http://schemas.microsoft.com/office/drawing/2014/main" id="{04545259-2435-421E-9A3B-EBC445FE5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0468" y="4843979"/>
              <a:ext cx="1026160" cy="1026160"/>
            </a:xfrm>
            <a:prstGeom prst="rect">
              <a:avLst/>
            </a:prstGeom>
          </p:spPr>
        </p:pic>
        <p:sp>
          <p:nvSpPr>
            <p:cNvPr id="15" name="TekstSylinder 14">
              <a:extLst>
                <a:ext uri="{FF2B5EF4-FFF2-40B4-BE49-F238E27FC236}">
                  <a16:creationId xmlns:a16="http://schemas.microsoft.com/office/drawing/2014/main" id="{8228958F-E936-4810-880B-51CA4D257C04}"/>
                </a:ext>
              </a:extLst>
            </p:cNvPr>
            <p:cNvSpPr txBox="1"/>
            <p:nvPr/>
          </p:nvSpPr>
          <p:spPr>
            <a:xfrm>
              <a:off x="9416628" y="5172393"/>
              <a:ext cx="18389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@</a:t>
              </a:r>
              <a:r>
                <a:rPr kumimoji="0" lang="nb-NO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FNsambandet</a:t>
              </a: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pic>
        <p:nvPicPr>
          <p:cNvPr id="7" name="Bilde 6" descr="Et bilde som inneholder speil&#10;&#10;Automatisk generert beskrivelse">
            <a:extLst>
              <a:ext uri="{FF2B5EF4-FFF2-40B4-BE49-F238E27FC236}">
                <a16:creationId xmlns:a16="http://schemas.microsoft.com/office/drawing/2014/main" id="{5F3CCAFD-1D4D-4738-AEB8-57AADBF7F6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2" y="4998028"/>
            <a:ext cx="939350" cy="715695"/>
          </a:xfrm>
          <a:prstGeom prst="rect">
            <a:avLst/>
          </a:prstGeom>
        </p:spPr>
      </p:pic>
      <p:pic>
        <p:nvPicPr>
          <p:cNvPr id="19" name="Bilde 18" descr="Et bilde som inneholder tegning&#10;&#10;Automatisk generert beskrivelse">
            <a:extLst>
              <a:ext uri="{FF2B5EF4-FFF2-40B4-BE49-F238E27FC236}">
                <a16:creationId xmlns:a16="http://schemas.microsoft.com/office/drawing/2014/main" id="{BE31E3C2-0651-4A5A-8383-13CE870952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915" y="4998274"/>
            <a:ext cx="695530" cy="699905"/>
          </a:xfrm>
          <a:prstGeom prst="rect">
            <a:avLst/>
          </a:prstGeom>
        </p:spPr>
      </p:pic>
      <p:pic>
        <p:nvPicPr>
          <p:cNvPr id="21" name="Bilde 20" descr="Et bilde som inneholder tegning&#10;&#10;Automatisk generert beskrivelse">
            <a:extLst>
              <a:ext uri="{FF2B5EF4-FFF2-40B4-BE49-F238E27FC236}">
                <a16:creationId xmlns:a16="http://schemas.microsoft.com/office/drawing/2014/main" id="{B8F448C5-2A73-4F35-A4F5-4DCA8726AC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405" y="5017845"/>
            <a:ext cx="641794" cy="64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86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kart, atlas, tekst&#10;&#10;Automatisk generert beskrivelse">
            <a:extLst>
              <a:ext uri="{FF2B5EF4-FFF2-40B4-BE49-F238E27FC236}">
                <a16:creationId xmlns:a16="http://schemas.microsoft.com/office/drawing/2014/main" id="{9734AD38-AE92-136A-11EB-766E96241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750"/>
            <a:ext cx="12192000" cy="6330499"/>
          </a:xfrm>
          <a:prstGeom prst="rect">
            <a:avLst/>
          </a:prstGeom>
        </p:spPr>
      </p:pic>
      <p:sp>
        <p:nvSpPr>
          <p:cNvPr id="4" name="Tittel 1">
            <a:extLst>
              <a:ext uri="{FF2B5EF4-FFF2-40B4-BE49-F238E27FC236}">
                <a16:creationId xmlns:a16="http://schemas.microsoft.com/office/drawing/2014/main" id="{4EA37725-CEEC-1CEC-4046-8162DB98569C}"/>
              </a:ext>
            </a:extLst>
          </p:cNvPr>
          <p:cNvSpPr txBox="1">
            <a:spLocks/>
          </p:cNvSpPr>
          <p:nvPr/>
        </p:nvSpPr>
        <p:spPr>
          <a:xfrm>
            <a:off x="3593592" y="3072383"/>
            <a:ext cx="5202936" cy="1094484"/>
          </a:xfrm>
          <a:prstGeom prst="rect">
            <a:avLst/>
          </a:prstGeom>
          <a:solidFill>
            <a:schemeClr val="bg1"/>
          </a:solidFill>
          <a:ln w="19050">
            <a:solidFill>
              <a:srgbClr val="2B71B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5400" kern="2200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Åpningstaler</a:t>
            </a:r>
          </a:p>
        </p:txBody>
      </p:sp>
    </p:spTree>
    <p:extLst>
      <p:ext uri="{BB962C8B-B14F-4D97-AF65-F5344CB8AC3E}">
        <p14:creationId xmlns:p14="http://schemas.microsoft.com/office/powerpoint/2010/main" val="426402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4ECE2-8032-EE0D-C21B-D49B8490D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9F398447-0DFD-A715-2A0D-5BBE7D57A123}"/>
              </a:ext>
            </a:extLst>
          </p:cNvPr>
          <p:cNvSpPr/>
          <p:nvPr/>
        </p:nvSpPr>
        <p:spPr>
          <a:xfrm>
            <a:off x="5459240" y="4345663"/>
            <a:ext cx="570368" cy="488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Plassholder for innhold 7" descr="Et bilde som inneholder kart&#10;&#10;Automatisk generert beskrivelse med middels konfidens">
            <a:extLst>
              <a:ext uri="{FF2B5EF4-FFF2-40B4-BE49-F238E27FC236}">
                <a16:creationId xmlns:a16="http://schemas.microsoft.com/office/drawing/2014/main" id="{E0D2B04D-36A0-34E6-D592-5D17BD428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2" y="1275678"/>
            <a:ext cx="10674096" cy="5582322"/>
          </a:xfr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F58619FC-5BDE-D17C-2111-D7C8D8DCA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2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 sz="4800" b="1" dirty="0">
                <a:latin typeface="Roboto Black" panose="02000000000000000000" pitchFamily="2" charset="0"/>
                <a:ea typeface="Roboto Black" panose="02000000000000000000" pitchFamily="2" charset="0"/>
              </a:rPr>
              <a:t>ALGERIE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3A3108A7-F39B-D95F-4448-1D0628A92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43500"/>
            <a:ext cx="27432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21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B4CCB-FC6F-B9FD-3289-88308A03C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kart, tekst, atlas">
            <a:extLst>
              <a:ext uri="{FF2B5EF4-FFF2-40B4-BE49-F238E27FC236}">
                <a16:creationId xmlns:a16="http://schemas.microsoft.com/office/drawing/2014/main" id="{A760F6C7-0EC1-631D-8A11-2C2D3F6D0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7"/>
          <a:stretch/>
        </p:blipFill>
        <p:spPr>
          <a:xfrm>
            <a:off x="989603" y="1405713"/>
            <a:ext cx="10364197" cy="5261058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B750825B-CD08-DB1A-4837-4F6ACC9F4507}"/>
              </a:ext>
            </a:extLst>
          </p:cNvPr>
          <p:cNvSpPr/>
          <p:nvPr/>
        </p:nvSpPr>
        <p:spPr>
          <a:xfrm>
            <a:off x="6186985" y="2731276"/>
            <a:ext cx="570368" cy="488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C5A9E4B-2C5B-7324-12AD-7FE5AE0AA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2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 sz="4800" b="1" dirty="0">
                <a:latin typeface="Roboto Black" panose="02000000000000000000" pitchFamily="2" charset="0"/>
                <a:ea typeface="Roboto Black" panose="02000000000000000000" pitchFamily="2" charset="0"/>
              </a:rPr>
              <a:t>DANMARK</a:t>
            </a:r>
          </a:p>
        </p:txBody>
      </p:sp>
      <p:pic>
        <p:nvPicPr>
          <p:cNvPr id="4098" name="Picture 2" descr="Fakta om Danmark, våre brødre i sør">
            <a:extLst>
              <a:ext uri="{FF2B5EF4-FFF2-40B4-BE49-F238E27FC236}">
                <a16:creationId xmlns:a16="http://schemas.microsoft.com/office/drawing/2014/main" id="{3E601997-C2AD-75C1-28A7-ACEA072C5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1784"/>
            <a:ext cx="3534770" cy="196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640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4ECE2-8032-EE0D-C21B-D49B8490D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9F398447-0DFD-A715-2A0D-5BBE7D57A123}"/>
              </a:ext>
            </a:extLst>
          </p:cNvPr>
          <p:cNvSpPr/>
          <p:nvPr/>
        </p:nvSpPr>
        <p:spPr>
          <a:xfrm>
            <a:off x="5459240" y="4345663"/>
            <a:ext cx="570368" cy="488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58619FC-5BDE-D17C-2111-D7C8D8DCA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2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 sz="4800" b="1" dirty="0">
                <a:latin typeface="Roboto Black" panose="02000000000000000000" pitchFamily="2" charset="0"/>
                <a:ea typeface="Roboto Black" panose="02000000000000000000" pitchFamily="2" charset="0"/>
              </a:rPr>
              <a:t>KINA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C529D40-FDB9-A943-14B7-72F271FEE2BD}"/>
              </a:ext>
            </a:extLst>
          </p:cNvPr>
          <p:cNvSpPr/>
          <p:nvPr/>
        </p:nvSpPr>
        <p:spPr>
          <a:xfrm>
            <a:off x="3721608" y="4562856"/>
            <a:ext cx="676656" cy="488887"/>
          </a:xfrm>
          <a:prstGeom prst="rect">
            <a:avLst/>
          </a:prstGeom>
          <a:noFill/>
          <a:ln>
            <a:solidFill>
              <a:srgbClr val="2B71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4DFCF342-2E61-F112-069A-104B3679C6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08" y="1316737"/>
            <a:ext cx="10675984" cy="5541263"/>
          </a:xfr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386B7667-62AC-1013-DD86-E0B192570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98720"/>
            <a:ext cx="2788920" cy="18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27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C375C-C104-9725-E3CA-D4A877C01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kart, tekst, atlas">
            <a:extLst>
              <a:ext uri="{FF2B5EF4-FFF2-40B4-BE49-F238E27FC236}">
                <a16:creationId xmlns:a16="http://schemas.microsoft.com/office/drawing/2014/main" id="{1C4C930C-9B86-844D-B95B-9CEE2CF87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0"/>
          <a:stretch/>
        </p:blipFill>
        <p:spPr>
          <a:xfrm>
            <a:off x="838200" y="1394078"/>
            <a:ext cx="10372299" cy="5272692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F410C1C-D8C3-4D14-EBA1-F5234ABE0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2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 sz="4800" b="1" dirty="0">
                <a:latin typeface="Roboto Black" panose="02000000000000000000" pitchFamily="2" charset="0"/>
                <a:ea typeface="Roboto Black" panose="02000000000000000000" pitchFamily="2" charset="0"/>
              </a:rPr>
              <a:t>PAKISTAN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8FE712F-D7CE-BDFE-EB9E-3A6E97F3AC67}"/>
              </a:ext>
            </a:extLst>
          </p:cNvPr>
          <p:cNvSpPr/>
          <p:nvPr/>
        </p:nvSpPr>
        <p:spPr>
          <a:xfrm>
            <a:off x="7597571" y="3602894"/>
            <a:ext cx="795801" cy="559673"/>
          </a:xfrm>
          <a:prstGeom prst="rect">
            <a:avLst/>
          </a:prstGeom>
          <a:noFill/>
          <a:ln>
            <a:solidFill>
              <a:srgbClr val="2B71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050" name="Picture 2" descr="Pakistan Flagg Land - Gratis bilde på Pixabay">
            <a:extLst>
              <a:ext uri="{FF2B5EF4-FFF2-40B4-BE49-F238E27FC236}">
                <a16:creationId xmlns:a16="http://schemas.microsoft.com/office/drawing/2014/main" id="{D120B848-A310-91B7-DE69-D9319C1A3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5999"/>
            <a:ext cx="2899344" cy="193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456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F9EFA-DF3A-9C2A-6BDB-F85F17645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kart, tekst, atlas">
            <a:extLst>
              <a:ext uri="{FF2B5EF4-FFF2-40B4-BE49-F238E27FC236}">
                <a16:creationId xmlns:a16="http://schemas.microsoft.com/office/drawing/2014/main" id="{61847C2E-8112-EA0E-AF04-67F189A9C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0"/>
          <a:stretch/>
        </p:blipFill>
        <p:spPr>
          <a:xfrm>
            <a:off x="599539" y="1312688"/>
            <a:ext cx="10992922" cy="5545312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6D568593-3C92-6A46-B6D9-E6D8E3F34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2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 sz="4800" b="1" dirty="0">
                <a:latin typeface="Roboto Black" panose="02000000000000000000" pitchFamily="2" charset="0"/>
                <a:ea typeface="Roboto Black" panose="02000000000000000000" pitchFamily="2" charset="0"/>
              </a:rPr>
              <a:t>PANAMA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3474956-B388-17AE-586F-D754F7AA3703}"/>
              </a:ext>
            </a:extLst>
          </p:cNvPr>
          <p:cNvSpPr/>
          <p:nvPr/>
        </p:nvSpPr>
        <p:spPr>
          <a:xfrm>
            <a:off x="3271232" y="4399083"/>
            <a:ext cx="676656" cy="488887"/>
          </a:xfrm>
          <a:prstGeom prst="rect">
            <a:avLst/>
          </a:prstGeom>
          <a:noFill/>
          <a:ln>
            <a:solidFill>
              <a:srgbClr val="2B71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26" name="Picture 2" descr="Over 8000 illustrasjoner av Panama Flagg og Flagg - Pixabay">
            <a:extLst>
              <a:ext uri="{FF2B5EF4-FFF2-40B4-BE49-F238E27FC236}">
                <a16:creationId xmlns:a16="http://schemas.microsoft.com/office/drawing/2014/main" id="{CC456EBE-09EC-2501-EC8F-4DEADAA75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87970"/>
            <a:ext cx="3067683" cy="197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49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4ECE2-8032-EE0D-C21B-D49B8490D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9F398447-0DFD-A715-2A0D-5BBE7D57A123}"/>
              </a:ext>
            </a:extLst>
          </p:cNvPr>
          <p:cNvSpPr/>
          <p:nvPr/>
        </p:nvSpPr>
        <p:spPr>
          <a:xfrm>
            <a:off x="5459240" y="4345663"/>
            <a:ext cx="570368" cy="488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58619FC-5BDE-D17C-2111-D7C8D8DCA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2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 sz="4800" b="1" dirty="0">
                <a:latin typeface="Roboto Black" panose="02000000000000000000" pitchFamily="2" charset="0"/>
                <a:ea typeface="Roboto Black" panose="02000000000000000000" pitchFamily="2" charset="0"/>
              </a:rPr>
              <a:t>RUSSLAND</a:t>
            </a:r>
          </a:p>
        </p:txBody>
      </p:sp>
      <p:pic>
        <p:nvPicPr>
          <p:cNvPr id="7" name="Plassholder for innhold 6" descr="Et bilde som inneholder kart, tekst&#10;&#10;Automatisk generert beskrivelse">
            <a:extLst>
              <a:ext uri="{FF2B5EF4-FFF2-40B4-BE49-F238E27FC236}">
                <a16:creationId xmlns:a16="http://schemas.microsoft.com/office/drawing/2014/main" id="{7B7DA113-D1D5-D671-CFA2-2DFDC5686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90" y="1243584"/>
            <a:ext cx="10770019" cy="5614416"/>
          </a:xfr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2B0838C0-DB75-F60C-706D-879EA061D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01768"/>
            <a:ext cx="2784348" cy="185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60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167562DBEF17E4ABD5DEAEEDF20C355" ma:contentTypeVersion="22" ma:contentTypeDescription="Opprett et nytt dokument." ma:contentTypeScope="" ma:versionID="ffca870aa211ea1131c169bc2a346a71">
  <xsd:schema xmlns:xsd="http://www.w3.org/2001/XMLSchema" xmlns:xs="http://www.w3.org/2001/XMLSchema" xmlns:p="http://schemas.microsoft.com/office/2006/metadata/properties" xmlns:ns2="67918189-d576-45f3-a2e4-e487142f883b" xmlns:ns3="cd609768-341f-4e95-a34e-5d8ffa161869" targetNamespace="http://schemas.microsoft.com/office/2006/metadata/properties" ma:root="true" ma:fieldsID="00f29865823b18548419f2c02aba6a9a" ns2:_="" ns3:_="">
    <xsd:import namespace="67918189-d576-45f3-a2e4-e487142f883b"/>
    <xsd:import namespace="cd609768-341f-4e95-a34e-5d8ffa1618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Typedokument" minOccurs="0"/>
                <xsd:element ref="ns2:Prosjektavsluttet_x0028_dato_x0029_" minOccurs="0"/>
                <xsd:element ref="ns2:Ansvarlig" minOccurs="0"/>
                <xsd:element ref="ns2:Prosjektansvarlig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918189-d576-45f3-a2e4-e487142f88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Typedokument" ma:index="10" nillable="true" ma:displayName="Type dokument" ma:description="Prosjekt eller Program" ma:format="Dropdown" ma:internalName="Typedokument">
      <xsd:simpleType>
        <xsd:restriction base="dms:Text">
          <xsd:maxLength value="255"/>
        </xsd:restriction>
      </xsd:simpleType>
    </xsd:element>
    <xsd:element name="Prosjektavsluttet_x0028_dato_x0029_" ma:index="11" nillable="true" ma:displayName="Prosjekt avsluttet (dato)" ma:format="DateOnly" ma:internalName="Prosjektavsluttet_x0028_dato_x0029_">
      <xsd:simpleType>
        <xsd:restriction base="dms:DateTime"/>
      </xsd:simpleType>
    </xsd:element>
    <xsd:element name="Ansvarlig" ma:index="12" nillable="true" ma:displayName="Ansvarlig" ma:format="Dropdown" ma:internalName="Ansvarlig">
      <xsd:simpleType>
        <xsd:restriction base="dms:Text">
          <xsd:maxLength value="255"/>
        </xsd:restriction>
      </xsd:simpleType>
    </xsd:element>
    <xsd:element name="Prosjektansvarlig" ma:index="13" nillable="true" ma:displayName="Prosjektansvarlig" ma:format="Dropdown" ma:list="UserInfo" ma:SharePointGroup="0" ma:internalName="Prosjektansvarlig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Bildemerkelapper" ma:readOnly="false" ma:fieldId="{5cf76f15-5ced-4ddc-b409-7134ff3c332f}" ma:taxonomyMulti="true" ma:sspId="eeda587c-627b-4f1d-b698-be660be3f5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609768-341f-4e95-a34e-5d8ffa161869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15f75d85-10bf-40d8-b5fb-f7b100f1905a}" ma:internalName="TaxCatchAll" ma:showField="CatchAllData" ma:web="cd609768-341f-4e95-a34e-5d8ffa1618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d609768-341f-4e95-a34e-5d8ffa161869" xsi:nil="true"/>
    <lcf76f155ced4ddcb4097134ff3c332f xmlns="67918189-d576-45f3-a2e4-e487142f883b">
      <Terms xmlns="http://schemas.microsoft.com/office/infopath/2007/PartnerControls"/>
    </lcf76f155ced4ddcb4097134ff3c332f>
    <Ansvarlig xmlns="67918189-d576-45f3-a2e4-e487142f883b" xsi:nil="true"/>
    <Prosjektavsluttet_x0028_dato_x0029_ xmlns="67918189-d576-45f3-a2e4-e487142f883b" xsi:nil="true"/>
    <Prosjektansvarlig xmlns="67918189-d576-45f3-a2e4-e487142f883b">
      <UserInfo>
        <DisplayName/>
        <AccountId xsi:nil="true"/>
        <AccountType/>
      </UserInfo>
    </Prosjektansvarlig>
    <Typedokument xmlns="67918189-d576-45f3-a2e4-e487142f883b" xsi:nil="true"/>
  </documentManagement>
</p:properties>
</file>

<file path=customXml/itemProps1.xml><?xml version="1.0" encoding="utf-8"?>
<ds:datastoreItem xmlns:ds="http://schemas.openxmlformats.org/officeDocument/2006/customXml" ds:itemID="{0286BB5C-D081-4873-8404-C73CD55880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918189-d576-45f3-a2e4-e487142f883b"/>
    <ds:schemaRef ds:uri="cd609768-341f-4e95-a34e-5d8ffa1618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7FE85E9-33FC-4BAA-A965-193DB4DBC1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B8DC04-A2BF-473F-937B-B9A7CE5F1A87}">
  <ds:schemaRefs>
    <ds:schemaRef ds:uri="http://schemas.microsoft.com/office/2006/metadata/properties"/>
    <ds:schemaRef ds:uri="http://purl.org/dc/elements/1.1/"/>
    <ds:schemaRef ds:uri="http://schemas.microsoft.com/office/infopath/2007/PartnerControls"/>
    <ds:schemaRef ds:uri="67918189-d576-45f3-a2e4-e487142f883b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cd609768-341f-4e95-a34e-5d8ffa161869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275</Words>
  <Application>Microsoft Office PowerPoint</Application>
  <PresentationFormat>Widescreen</PresentationFormat>
  <Paragraphs>82</Paragraphs>
  <Slides>22</Slides>
  <Notes>12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22</vt:i4>
      </vt:variant>
    </vt:vector>
  </HeadingPairs>
  <TitlesOfParts>
    <vt:vector size="23" baseType="lpstr">
      <vt:lpstr>Office-tema</vt:lpstr>
      <vt:lpstr>FN-rollespill for yrkesfag</vt:lpstr>
      <vt:lpstr>PowerPoint-presentasjon</vt:lpstr>
      <vt:lpstr>PowerPoint-presentasjon</vt:lpstr>
      <vt:lpstr>ALGERIE</vt:lpstr>
      <vt:lpstr>DANMARK</vt:lpstr>
      <vt:lpstr>KINA</vt:lpstr>
      <vt:lpstr>PAKISTAN</vt:lpstr>
      <vt:lpstr>PANAMA</vt:lpstr>
      <vt:lpstr>RUSSLAND</vt:lpstr>
      <vt:lpstr>SLOVENIA</vt:lpstr>
      <vt:lpstr>SOMALIA</vt:lpstr>
      <vt:lpstr>USA</vt:lpstr>
      <vt:lpstr>SUDAN</vt:lpstr>
      <vt:lpstr>PowerPoint-presentasjon</vt:lpstr>
      <vt:lpstr>Tema 1: Nødhjelp til Sudan </vt:lpstr>
      <vt:lpstr>Tema 2: Salg av våpen til Sudan </vt:lpstr>
      <vt:lpstr>Diskusjonsgrupper   Tema 1 : Nødhjelp til Sudan Tema 2: Salg av våpen til Sudan </vt:lpstr>
      <vt:lpstr>PowerPoint-presentasjon</vt:lpstr>
      <vt:lpstr>Tema 3: Hvordan løse konflikten i Sudan</vt:lpstr>
      <vt:lpstr>Diskusjonsgrupper   Tema 3 : Hvordan stoppe krigen i Sudan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Siri Nikolaisen</cp:lastModifiedBy>
  <cp:revision>28</cp:revision>
  <dcterms:created xsi:type="dcterms:W3CDTF">2024-12-10T07:37:35Z</dcterms:created>
  <dcterms:modified xsi:type="dcterms:W3CDTF">2025-03-28T08:06:24Z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0x010100C167562DBEF17E4ABD5DEAEEDF20C355</vt:lpwstr>
  </property>
  <property fmtid="{D5CDD505-2E9C-101B-9397-08002B2CF9AE}" pid="3" name="MediaServiceImageTags">
    <vt:lpwstr/>
  </property>
</Properties>
</file>