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60" r:id="rId5"/>
    <p:sldId id="322" r:id="rId6"/>
    <p:sldId id="321" r:id="rId7"/>
    <p:sldId id="306" r:id="rId8"/>
    <p:sldId id="324" r:id="rId9"/>
    <p:sldId id="307" r:id="rId10"/>
    <p:sldId id="308" r:id="rId11"/>
    <p:sldId id="325" r:id="rId12"/>
    <p:sldId id="320" r:id="rId13"/>
    <p:sldId id="327" r:id="rId14"/>
    <p:sldId id="326" r:id="rId15"/>
    <p:sldId id="312" r:id="rId16"/>
    <p:sldId id="305" r:id="rId17"/>
    <p:sldId id="313" r:id="rId18"/>
    <p:sldId id="328" r:id="rId19"/>
    <p:sldId id="314" r:id="rId20"/>
    <p:sldId id="316" r:id="rId21"/>
    <p:sldId id="317" r:id="rId22"/>
    <p:sldId id="323" r:id="rId23"/>
    <p:sldId id="339" r:id="rId24"/>
    <p:sldId id="329" r:id="rId25"/>
    <p:sldId id="330" r:id="rId26"/>
    <p:sldId id="332" r:id="rId27"/>
    <p:sldId id="331" r:id="rId28"/>
    <p:sldId id="341" r:id="rId29"/>
    <p:sldId id="333" r:id="rId30"/>
    <p:sldId id="340" r:id="rId31"/>
    <p:sldId id="33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0AA6D8-4878-D250-10B9-EA566B26A442}" v="11" dt="2025-03-28T08:08:13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73389" autoAdjust="0"/>
  </p:normalViewPr>
  <p:slideViewPr>
    <p:cSldViewPr snapToGrid="0">
      <p:cViewPr varScale="1">
        <p:scale>
          <a:sx n="93" d="100"/>
          <a:sy n="93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i Nikolaisen" userId="S::siri.nikolaisen@fn.no::59b672db-96b5-455f-8245-d7ab38c3321f" providerId="AD" clId="Web-{B80FF2EB-2EAC-71A2-C8FE-BDB07F35A7DA}"/>
    <pc:docChg chg="modSld">
      <pc:chgData name="Siri Nikolaisen" userId="S::siri.nikolaisen@fn.no::59b672db-96b5-455f-8245-d7ab38c3321f" providerId="AD" clId="Web-{B80FF2EB-2EAC-71A2-C8FE-BDB07F35A7DA}" dt="2025-02-12T14:09:59.227" v="0" actId="20577"/>
      <pc:docMkLst>
        <pc:docMk/>
      </pc:docMkLst>
      <pc:sldChg chg="modSp">
        <pc:chgData name="Siri Nikolaisen" userId="S::siri.nikolaisen@fn.no::59b672db-96b5-455f-8245-d7ab38c3321f" providerId="AD" clId="Web-{B80FF2EB-2EAC-71A2-C8FE-BDB07F35A7DA}" dt="2025-02-12T14:09:59.227" v="0" actId="20577"/>
        <pc:sldMkLst>
          <pc:docMk/>
          <pc:sldMk cId="1536282547" sldId="333"/>
        </pc:sldMkLst>
        <pc:spChg chg="mod">
          <ac:chgData name="Siri Nikolaisen" userId="S::siri.nikolaisen@fn.no::59b672db-96b5-455f-8245-d7ab38c3321f" providerId="AD" clId="Web-{B80FF2EB-2EAC-71A2-C8FE-BDB07F35A7DA}" dt="2025-02-12T14:09:59.227" v="0" actId="20577"/>
          <ac:spMkLst>
            <pc:docMk/>
            <pc:sldMk cId="1536282547" sldId="333"/>
            <ac:spMk id="2" creationId="{2DA7703C-3A60-FC9F-4491-5EE497341B95}"/>
          </ac:spMkLst>
        </pc:spChg>
      </pc:sldChg>
    </pc:docChg>
  </pc:docChgLst>
  <pc:docChgLst>
    <pc:chgData name="Siri Nikolaisen" userId="S::siri.nikolaisen@fn.no::59b672db-96b5-455f-8245-d7ab38c3321f" providerId="AD" clId="Web-{4E0AA6D8-4878-D250-10B9-EA566B26A442}"/>
    <pc:docChg chg="modSld">
      <pc:chgData name="Siri Nikolaisen" userId="S::siri.nikolaisen@fn.no::59b672db-96b5-455f-8245-d7ab38c3321f" providerId="AD" clId="Web-{4E0AA6D8-4878-D250-10B9-EA566B26A442}" dt="2025-03-28T08:08:13.757" v="11" actId="1076"/>
      <pc:docMkLst>
        <pc:docMk/>
      </pc:docMkLst>
      <pc:sldChg chg="addSp delSp modSp delAnim modNotes">
        <pc:chgData name="Siri Nikolaisen" userId="S::siri.nikolaisen@fn.no::59b672db-96b5-455f-8245-d7ab38c3321f" providerId="AD" clId="Web-{4E0AA6D8-4878-D250-10B9-EA566B26A442}" dt="2025-03-28T08:08:13.757" v="11" actId="1076"/>
        <pc:sldMkLst>
          <pc:docMk/>
          <pc:sldMk cId="1998552259" sldId="331"/>
        </pc:sldMkLst>
        <pc:spChg chg="mod">
          <ac:chgData name="Siri Nikolaisen" userId="S::siri.nikolaisen@fn.no::59b672db-96b5-455f-8245-d7ab38c3321f" providerId="AD" clId="Web-{4E0AA6D8-4878-D250-10B9-EA566B26A442}" dt="2025-03-28T08:08:07.804" v="9" actId="14100"/>
          <ac:spMkLst>
            <pc:docMk/>
            <pc:sldMk cId="1998552259" sldId="331"/>
            <ac:spMk id="2" creationId="{DD294C55-7476-DB98-F628-5ADD48DE5FE5}"/>
          </ac:spMkLst>
        </pc:spChg>
        <pc:spChg chg="add del mod">
          <ac:chgData name="Siri Nikolaisen" userId="S::siri.nikolaisen@fn.no::59b672db-96b5-455f-8245-d7ab38c3321f" providerId="AD" clId="Web-{4E0AA6D8-4878-D250-10B9-EA566B26A442}" dt="2025-03-28T08:07:28.428" v="1"/>
          <ac:spMkLst>
            <pc:docMk/>
            <pc:sldMk cId="1998552259" sldId="331"/>
            <ac:spMk id="5" creationId="{24D41E49-3D23-2C2D-9C0B-D6ABF10BAF4C}"/>
          </ac:spMkLst>
        </pc:spChg>
        <pc:picChg chg="del">
          <ac:chgData name="Siri Nikolaisen" userId="S::siri.nikolaisen@fn.no::59b672db-96b5-455f-8245-d7ab38c3321f" providerId="AD" clId="Web-{4E0AA6D8-4878-D250-10B9-EA566B26A442}" dt="2025-03-28T08:07:15.490" v="0"/>
          <ac:picMkLst>
            <pc:docMk/>
            <pc:sldMk cId="1998552259" sldId="331"/>
            <ac:picMk id="4" creationId="{8F54F36B-CD38-077E-CF3E-E339A215F507}"/>
          </ac:picMkLst>
        </pc:picChg>
        <pc:picChg chg="add mod ord">
          <ac:chgData name="Siri Nikolaisen" userId="S::siri.nikolaisen@fn.no::59b672db-96b5-455f-8245-d7ab38c3321f" providerId="AD" clId="Web-{4E0AA6D8-4878-D250-10B9-EA566B26A442}" dt="2025-03-28T08:08:13.757" v="11" actId="1076"/>
          <ac:picMkLst>
            <pc:docMk/>
            <pc:sldMk cId="1998552259" sldId="331"/>
            <ac:picMk id="6" creationId="{C74423E3-2C85-3C36-A5F9-0DC5E7C8063C}"/>
          </ac:picMkLst>
        </pc:picChg>
      </pc:sldChg>
    </pc:docChg>
  </pc:docChgLst>
  <pc:docChgLst>
    <pc:chgData name="Siri Nikolaisen" userId="S::siri.nikolaisen@fn.no::59b672db-96b5-455f-8245-d7ab38c3321f" providerId="AD" clId="Web-{070FBFC2-9FC9-62B6-EAB5-39B8F991EB69}"/>
    <pc:docChg chg="addSld modSld sldOrd">
      <pc:chgData name="Siri Nikolaisen" userId="S::siri.nikolaisen@fn.no::59b672db-96b5-455f-8245-d7ab38c3321f" providerId="AD" clId="Web-{070FBFC2-9FC9-62B6-EAB5-39B8F991EB69}" dt="2025-01-27T14:05:36.448" v="26" actId="1076"/>
      <pc:docMkLst>
        <pc:docMk/>
      </pc:docMkLst>
      <pc:sldChg chg="modSp">
        <pc:chgData name="Siri Nikolaisen" userId="S::siri.nikolaisen@fn.no::59b672db-96b5-455f-8245-d7ab38c3321f" providerId="AD" clId="Web-{070FBFC2-9FC9-62B6-EAB5-39B8F991EB69}" dt="2025-01-27T13:38:16.621" v="18" actId="20577"/>
        <pc:sldMkLst>
          <pc:docMk/>
          <pc:sldMk cId="3881472978" sldId="260"/>
        </pc:sldMkLst>
        <pc:spChg chg="mod">
          <ac:chgData name="Siri Nikolaisen" userId="S::siri.nikolaisen@fn.no::59b672db-96b5-455f-8245-d7ab38c3321f" providerId="AD" clId="Web-{070FBFC2-9FC9-62B6-EAB5-39B8F991EB69}" dt="2025-01-27T13:38:16.621" v="18" actId="20577"/>
          <ac:spMkLst>
            <pc:docMk/>
            <pc:sldMk cId="3881472978" sldId="260"/>
            <ac:spMk id="2" creationId="{A5E4F746-8314-5CE8-4987-BAEDAB96347B}"/>
          </ac:spMkLst>
        </pc:spChg>
      </pc:sldChg>
      <pc:sldChg chg="modNotes">
        <pc:chgData name="Siri Nikolaisen" userId="S::siri.nikolaisen@fn.no::59b672db-96b5-455f-8245-d7ab38c3321f" providerId="AD" clId="Web-{070FBFC2-9FC9-62B6-EAB5-39B8F991EB69}" dt="2025-01-27T13:34:49.535" v="10"/>
        <pc:sldMkLst>
          <pc:docMk/>
          <pc:sldMk cId="3486949593" sldId="338"/>
        </pc:sldMkLst>
      </pc:sldChg>
      <pc:sldChg chg="add ord replId modNotes">
        <pc:chgData name="Siri Nikolaisen" userId="S::siri.nikolaisen@fn.no::59b672db-96b5-455f-8245-d7ab38c3321f" providerId="AD" clId="Web-{070FBFC2-9FC9-62B6-EAB5-39B8F991EB69}" dt="2025-01-27T13:34:45.551" v="9"/>
        <pc:sldMkLst>
          <pc:docMk/>
          <pc:sldMk cId="1479244923" sldId="339"/>
        </pc:sldMkLst>
      </pc:sldChg>
      <pc:sldChg chg="addSp delSp modSp new">
        <pc:chgData name="Siri Nikolaisen" userId="S::siri.nikolaisen@fn.no::59b672db-96b5-455f-8245-d7ab38c3321f" providerId="AD" clId="Web-{070FBFC2-9FC9-62B6-EAB5-39B8F991EB69}" dt="2025-01-27T14:05:36.448" v="26" actId="1076"/>
        <pc:sldMkLst>
          <pc:docMk/>
          <pc:sldMk cId="2459272874" sldId="340"/>
        </pc:sldMkLst>
      </pc:sldChg>
    </pc:docChg>
  </pc:docChgLst>
  <pc:docChgLst>
    <pc:chgData name="Siri Nikolaisen" userId="59b672db-96b5-455f-8245-d7ab38c3321f" providerId="ADAL" clId="{392AB1C5-B976-45D1-ABA2-FB7D8E539B70}"/>
    <pc:docChg chg="undo custSel addSld modSld">
      <pc:chgData name="Siri Nikolaisen" userId="59b672db-96b5-455f-8245-d7ab38c3321f" providerId="ADAL" clId="{392AB1C5-B976-45D1-ABA2-FB7D8E539B70}" dt="2025-01-20T09:12:33.205" v="394"/>
      <pc:docMkLst>
        <pc:docMk/>
      </pc:docMkLst>
      <pc:sldChg chg="add modNotesTx">
        <pc:chgData name="Siri Nikolaisen" userId="59b672db-96b5-455f-8245-d7ab38c3321f" providerId="ADAL" clId="{392AB1C5-B976-45D1-ABA2-FB7D8E539B70}" dt="2025-01-20T09:10:04.687" v="390"/>
        <pc:sldMkLst>
          <pc:docMk/>
          <pc:sldMk cId="1336188518" sldId="329"/>
        </pc:sldMkLst>
      </pc:sldChg>
      <pc:sldChg chg="add modNotesTx">
        <pc:chgData name="Siri Nikolaisen" userId="59b672db-96b5-455f-8245-d7ab38c3321f" providerId="ADAL" clId="{392AB1C5-B976-45D1-ABA2-FB7D8E539B70}" dt="2025-01-20T09:09:35.878" v="388"/>
        <pc:sldMkLst>
          <pc:docMk/>
          <pc:sldMk cId="1603239623" sldId="330"/>
        </pc:sldMkLst>
      </pc:sldChg>
      <pc:sldChg chg="add modNotesTx">
        <pc:chgData name="Siri Nikolaisen" userId="59b672db-96b5-455f-8245-d7ab38c3321f" providerId="ADAL" clId="{392AB1C5-B976-45D1-ABA2-FB7D8E539B70}" dt="2025-01-20T09:10:22.023" v="393"/>
        <pc:sldMkLst>
          <pc:docMk/>
          <pc:sldMk cId="1998552259" sldId="331"/>
        </pc:sldMkLst>
      </pc:sldChg>
      <pc:sldChg chg="modSp add mod">
        <pc:chgData name="Siri Nikolaisen" userId="59b672db-96b5-455f-8245-d7ab38c3321f" providerId="ADAL" clId="{392AB1C5-B976-45D1-ABA2-FB7D8E539B70}" dt="2025-01-20T09:02:41.968" v="196" actId="1076"/>
        <pc:sldMkLst>
          <pc:docMk/>
          <pc:sldMk cId="1731615325" sldId="332"/>
        </pc:sldMkLst>
        <pc:graphicFrameChg chg="mod modGraphic">
          <ac:chgData name="Siri Nikolaisen" userId="59b672db-96b5-455f-8245-d7ab38c3321f" providerId="ADAL" clId="{392AB1C5-B976-45D1-ABA2-FB7D8E539B70}" dt="2025-01-20T09:02:41.968" v="196" actId="1076"/>
          <ac:graphicFrameMkLst>
            <pc:docMk/>
            <pc:sldMk cId="1731615325" sldId="332"/>
            <ac:graphicFrameMk id="4" creationId="{2DBA4701-13EB-DA31-93DF-88518D1DC537}"/>
          </ac:graphicFrameMkLst>
        </pc:graphicFrameChg>
      </pc:sldChg>
      <pc:sldChg chg="modSp add mod">
        <pc:chgData name="Siri Nikolaisen" userId="59b672db-96b5-455f-8245-d7ab38c3321f" providerId="ADAL" clId="{392AB1C5-B976-45D1-ABA2-FB7D8E539B70}" dt="2025-01-20T09:06:00.580" v="385" actId="1076"/>
        <pc:sldMkLst>
          <pc:docMk/>
          <pc:sldMk cId="1536282547" sldId="333"/>
        </pc:sldMkLst>
        <pc:graphicFrameChg chg="mod modGraphic">
          <ac:chgData name="Siri Nikolaisen" userId="59b672db-96b5-455f-8245-d7ab38c3321f" providerId="ADAL" clId="{392AB1C5-B976-45D1-ABA2-FB7D8E539B70}" dt="2025-01-20T09:06:00.580" v="385" actId="1076"/>
          <ac:graphicFrameMkLst>
            <pc:docMk/>
            <pc:sldMk cId="1536282547" sldId="333"/>
            <ac:graphicFrameMk id="4" creationId="{90677AC6-82E9-7F6F-3D5D-BB6E65E88FBD}"/>
          </ac:graphicFrameMkLst>
        </pc:graphicFrameChg>
      </pc:sldChg>
      <pc:sldChg chg="add">
        <pc:chgData name="Siri Nikolaisen" userId="59b672db-96b5-455f-8245-d7ab38c3321f" providerId="ADAL" clId="{392AB1C5-B976-45D1-ABA2-FB7D8E539B70}" dt="2025-01-20T09:12:33.205" v="394"/>
        <pc:sldMkLst>
          <pc:docMk/>
          <pc:sldMk cId="3486949593" sldId="338"/>
        </pc:sldMkLst>
      </pc:sldChg>
    </pc:docChg>
  </pc:docChgLst>
  <pc:docChgLst>
    <pc:chgData name="Siri Nikolaisen" userId="59b672db-96b5-455f-8245-d7ab38c3321f" providerId="ADAL" clId="{B76CDFAA-B0A8-409F-85C5-03006A488035}"/>
    <pc:docChg chg="modSld">
      <pc:chgData name="Siri Nikolaisen" userId="59b672db-96b5-455f-8245-d7ab38c3321f" providerId="ADAL" clId="{B76CDFAA-B0A8-409F-85C5-03006A488035}" dt="2025-03-28T08:08:41.519" v="1" actId="1076"/>
      <pc:docMkLst>
        <pc:docMk/>
      </pc:docMkLst>
      <pc:sldChg chg="modSp mod modShow">
        <pc:chgData name="Siri Nikolaisen" userId="59b672db-96b5-455f-8245-d7ab38c3321f" providerId="ADAL" clId="{B76CDFAA-B0A8-409F-85C5-03006A488035}" dt="2025-03-28T08:08:41.519" v="1" actId="1076"/>
        <pc:sldMkLst>
          <pc:docMk/>
          <pc:sldMk cId="1998552259" sldId="331"/>
        </pc:sldMkLst>
        <pc:picChg chg="mod">
          <ac:chgData name="Siri Nikolaisen" userId="59b672db-96b5-455f-8245-d7ab38c3321f" providerId="ADAL" clId="{B76CDFAA-B0A8-409F-85C5-03006A488035}" dt="2025-03-28T08:08:41.519" v="1" actId="1076"/>
          <ac:picMkLst>
            <pc:docMk/>
            <pc:sldMk cId="1998552259" sldId="331"/>
            <ac:picMk id="6" creationId="{C74423E3-2C85-3C36-A5F9-0DC5E7C8063C}"/>
          </ac:picMkLst>
        </pc:picChg>
      </pc:sldChg>
    </pc:docChg>
  </pc:docChgLst>
  <pc:docChgLst>
    <pc:chgData name="Jenny Haugland  Dølvik" userId="0b371b88-4ae8-4e9c-a55f-d61fcf3b9fb5" providerId="ADAL" clId="{00CE4BD2-74BF-457B-AFAF-2D37440E7011}"/>
    <pc:docChg chg="undo custSel addSld delSld modSld">
      <pc:chgData name="Jenny Haugland  Dølvik" userId="0b371b88-4ae8-4e9c-a55f-d61fcf3b9fb5" providerId="ADAL" clId="{00CE4BD2-74BF-457B-AFAF-2D37440E7011}" dt="2024-12-13T09:32:35.855" v="235" actId="13926"/>
      <pc:docMkLst>
        <pc:docMk/>
      </pc:docMkLst>
      <pc:sldChg chg="del">
        <pc:chgData name="Jenny Haugland  Dølvik" userId="0b371b88-4ae8-4e9c-a55f-d61fcf3b9fb5" providerId="ADAL" clId="{00CE4BD2-74BF-457B-AFAF-2D37440E7011}" dt="2024-12-10T07:38:19.888" v="1" actId="47"/>
        <pc:sldMkLst>
          <pc:docMk/>
          <pc:sldMk cId="4253124984" sldId="256"/>
        </pc:sldMkLst>
      </pc:sldChg>
      <pc:sldChg chg="add del modNotesTx">
        <pc:chgData name="Jenny Haugland  Dølvik" userId="0b371b88-4ae8-4e9c-a55f-d61fcf3b9fb5" providerId="ADAL" clId="{00CE4BD2-74BF-457B-AFAF-2D37440E7011}" dt="2024-12-13T09:10:27.507" v="102" actId="20577"/>
        <pc:sldMkLst>
          <pc:docMk/>
          <pc:sldMk cId="3881472978" sldId="260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2954507829" sldId="305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3251221086" sldId="306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1718598860" sldId="307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4264022672" sldId="308"/>
        </pc:sldMkLst>
      </pc:sldChg>
      <pc:sldChg chg="add del">
        <pc:chgData name="Jenny Haugland  Dølvik" userId="0b371b88-4ae8-4e9c-a55f-d61fcf3b9fb5" providerId="ADAL" clId="{00CE4BD2-74BF-457B-AFAF-2D37440E7011}" dt="2024-12-10T07:41:00.733" v="3" actId="47"/>
        <pc:sldMkLst>
          <pc:docMk/>
          <pc:sldMk cId="249894665" sldId="309"/>
        </pc:sldMkLst>
      </pc:sldChg>
      <pc:sldChg chg="add del">
        <pc:chgData name="Jenny Haugland  Dølvik" userId="0b371b88-4ae8-4e9c-a55f-d61fcf3b9fb5" providerId="ADAL" clId="{00CE4BD2-74BF-457B-AFAF-2D37440E7011}" dt="2024-12-10T07:41:04.397" v="4" actId="47"/>
        <pc:sldMkLst>
          <pc:docMk/>
          <pc:sldMk cId="4024412357" sldId="310"/>
        </pc:sldMkLst>
      </pc:sldChg>
      <pc:sldChg chg="add del">
        <pc:chgData name="Jenny Haugland  Dølvik" userId="0b371b88-4ae8-4e9c-a55f-d61fcf3b9fb5" providerId="ADAL" clId="{00CE4BD2-74BF-457B-AFAF-2D37440E7011}" dt="2024-12-10T07:41:07.547" v="5" actId="47"/>
        <pc:sldMkLst>
          <pc:docMk/>
          <pc:sldMk cId="3573514613" sldId="311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1885460873" sldId="312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4240791470" sldId="313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3125824262" sldId="314"/>
        </pc:sldMkLst>
      </pc:sldChg>
      <pc:sldChg chg="add del">
        <pc:chgData name="Jenny Haugland  Dølvik" userId="0b371b88-4ae8-4e9c-a55f-d61fcf3b9fb5" providerId="ADAL" clId="{00CE4BD2-74BF-457B-AFAF-2D37440E7011}" dt="2024-12-10T07:41:10.851" v="6" actId="47"/>
        <pc:sldMkLst>
          <pc:docMk/>
          <pc:sldMk cId="4156556319" sldId="315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2160917112" sldId="316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1594395839" sldId="317"/>
        </pc:sldMkLst>
      </pc:sldChg>
      <pc:sldChg chg="add del">
        <pc:chgData name="Jenny Haugland  Dølvik" userId="0b371b88-4ae8-4e9c-a55f-d61fcf3b9fb5" providerId="ADAL" clId="{00CE4BD2-74BF-457B-AFAF-2D37440E7011}" dt="2024-12-10T07:41:13.771" v="7" actId="47"/>
        <pc:sldMkLst>
          <pc:docMk/>
          <pc:sldMk cId="68873603" sldId="318"/>
        </pc:sldMkLst>
      </pc:sldChg>
      <pc:sldChg chg="add del">
        <pc:chgData name="Jenny Haugland  Dølvik" userId="0b371b88-4ae8-4e9c-a55f-d61fcf3b9fb5" providerId="ADAL" clId="{00CE4BD2-74BF-457B-AFAF-2D37440E7011}" dt="2024-12-10T07:42:51.129" v="9" actId="47"/>
        <pc:sldMkLst>
          <pc:docMk/>
          <pc:sldMk cId="672680575" sldId="319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880027194" sldId="320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4264021372" sldId="321"/>
        </pc:sldMkLst>
      </pc:sldChg>
      <pc:sldChg chg="add">
        <pc:chgData name="Jenny Haugland  Dølvik" userId="0b371b88-4ae8-4e9c-a55f-d61fcf3b9fb5" providerId="ADAL" clId="{00CE4BD2-74BF-457B-AFAF-2D37440E7011}" dt="2024-12-10T07:38:09.360" v="0"/>
        <pc:sldMkLst>
          <pc:docMk/>
          <pc:sldMk cId="103102362" sldId="322"/>
        </pc:sldMkLst>
      </pc:sldChg>
      <pc:sldChg chg="add">
        <pc:chgData name="Jenny Haugland  Dølvik" userId="0b371b88-4ae8-4e9c-a55f-d61fcf3b9fb5" providerId="ADAL" clId="{00CE4BD2-74BF-457B-AFAF-2D37440E7011}" dt="2024-12-10T07:42:10.102" v="8"/>
        <pc:sldMkLst>
          <pc:docMk/>
          <pc:sldMk cId="2916365505" sldId="323"/>
        </pc:sldMkLst>
      </pc:sldChg>
      <pc:sldChg chg="addSp delSp modSp add mod">
        <pc:chgData name="Jenny Haugland  Dølvik" userId="0b371b88-4ae8-4e9c-a55f-d61fcf3b9fb5" providerId="ADAL" clId="{00CE4BD2-74BF-457B-AFAF-2D37440E7011}" dt="2024-12-13T09:30:04.276" v="205" actId="13926"/>
        <pc:sldMkLst>
          <pc:docMk/>
          <pc:sldMk cId="1398640003" sldId="324"/>
        </pc:sldMkLst>
      </pc:sldChg>
      <pc:sldChg chg="addSp delSp modSp add mod">
        <pc:chgData name="Jenny Haugland  Dølvik" userId="0b371b88-4ae8-4e9c-a55f-d61fcf3b9fb5" providerId="ADAL" clId="{00CE4BD2-74BF-457B-AFAF-2D37440E7011}" dt="2024-12-13T09:28:28.579" v="184" actId="13926"/>
        <pc:sldMkLst>
          <pc:docMk/>
          <pc:sldMk cId="1434282491" sldId="325"/>
        </pc:sldMkLst>
      </pc:sldChg>
      <pc:sldChg chg="addSp delSp modSp add mod">
        <pc:chgData name="Jenny Haugland  Dølvik" userId="0b371b88-4ae8-4e9c-a55f-d61fcf3b9fb5" providerId="ADAL" clId="{00CE4BD2-74BF-457B-AFAF-2D37440E7011}" dt="2024-12-13T09:24:01.386" v="133" actId="13926"/>
        <pc:sldMkLst>
          <pc:docMk/>
          <pc:sldMk cId="318949979" sldId="326"/>
        </pc:sldMkLst>
      </pc:sldChg>
      <pc:sldChg chg="addSp delSp modSp add mod">
        <pc:chgData name="Jenny Haugland  Dølvik" userId="0b371b88-4ae8-4e9c-a55f-d61fcf3b9fb5" providerId="ADAL" clId="{00CE4BD2-74BF-457B-AFAF-2D37440E7011}" dt="2024-12-13T09:26:03.981" v="157" actId="13926"/>
        <pc:sldMkLst>
          <pc:docMk/>
          <pc:sldMk cId="3653456353" sldId="327"/>
        </pc:sldMkLst>
      </pc:sldChg>
      <pc:sldChg chg="addSp delSp modSp add mod">
        <pc:chgData name="Jenny Haugland  Dølvik" userId="0b371b88-4ae8-4e9c-a55f-d61fcf3b9fb5" providerId="ADAL" clId="{00CE4BD2-74BF-457B-AFAF-2D37440E7011}" dt="2024-12-13T09:32:35.855" v="235" actId="13926"/>
        <pc:sldMkLst>
          <pc:docMk/>
          <pc:sldMk cId="3056629292" sldId="328"/>
        </pc:sldMkLst>
      </pc:sldChg>
    </pc:docChg>
  </pc:docChgLst>
  <pc:docChgLst>
    <pc:chgData name="Siri Nikolaisen" userId="S::siri.nikolaisen@fn.no::59b672db-96b5-455f-8245-d7ab38c3321f" providerId="AD" clId="Web-{BA1D3C95-861D-75D3-2FAF-640807B9388C}"/>
    <pc:docChg chg="modSld">
      <pc:chgData name="Siri Nikolaisen" userId="S::siri.nikolaisen@fn.no::59b672db-96b5-455f-8245-d7ab38c3321f" providerId="AD" clId="Web-{BA1D3C95-861D-75D3-2FAF-640807B9388C}" dt="2025-01-28T10:58:05.804" v="0"/>
      <pc:docMkLst>
        <pc:docMk/>
      </pc:docMkLst>
      <pc:sldChg chg="modNotes">
        <pc:chgData name="Siri Nikolaisen" userId="S::siri.nikolaisen@fn.no::59b672db-96b5-455f-8245-d7ab38c3321f" providerId="AD" clId="Web-{BA1D3C95-861D-75D3-2FAF-640807B9388C}" dt="2025-01-28T10:58:05.804" v="0"/>
        <pc:sldMkLst>
          <pc:docMk/>
          <pc:sldMk cId="2459272874" sldId="340"/>
        </pc:sldMkLst>
      </pc:sldChg>
    </pc:docChg>
  </pc:docChgLst>
  <pc:docChgLst>
    <pc:chgData name="Siri Nikolaisen" userId="S::siri.nikolaisen@fn.no::59b672db-96b5-455f-8245-d7ab38c3321f" providerId="AD" clId="Web-{484195D3-BF1E-A91A-AE84-AB372D859062}"/>
    <pc:docChg chg="addSld delSld modSld sldOrd">
      <pc:chgData name="Siri Nikolaisen" userId="S::siri.nikolaisen@fn.no::59b672db-96b5-455f-8245-d7ab38c3321f" providerId="AD" clId="Web-{484195D3-BF1E-A91A-AE84-AB372D859062}" dt="2025-02-27T13:31:58.668" v="13"/>
      <pc:docMkLst>
        <pc:docMk/>
      </pc:docMkLst>
      <pc:sldChg chg="mod modShow">
        <pc:chgData name="Siri Nikolaisen" userId="S::siri.nikolaisen@fn.no::59b672db-96b5-455f-8245-d7ab38c3321f" providerId="AD" clId="Web-{484195D3-BF1E-A91A-AE84-AB372D859062}" dt="2025-02-27T13:30:21.526" v="0"/>
        <pc:sldMkLst>
          <pc:docMk/>
          <pc:sldMk cId="1998552259" sldId="331"/>
        </pc:sldMkLst>
      </pc:sldChg>
      <pc:sldChg chg="modSp">
        <pc:chgData name="Siri Nikolaisen" userId="S::siri.nikolaisen@fn.no::59b672db-96b5-455f-8245-d7ab38c3321f" providerId="AD" clId="Web-{484195D3-BF1E-A91A-AE84-AB372D859062}" dt="2025-02-27T13:30:43.526" v="8"/>
        <pc:sldMkLst>
          <pc:docMk/>
          <pc:sldMk cId="1731615325" sldId="332"/>
        </pc:sldMkLst>
        <pc:graphicFrameChg chg="mod modGraphic">
          <ac:chgData name="Siri Nikolaisen" userId="S::siri.nikolaisen@fn.no::59b672db-96b5-455f-8245-d7ab38c3321f" providerId="AD" clId="Web-{484195D3-BF1E-A91A-AE84-AB372D859062}" dt="2025-02-27T13:30:43.526" v="8"/>
          <ac:graphicFrameMkLst>
            <pc:docMk/>
            <pc:sldMk cId="1731615325" sldId="332"/>
            <ac:graphicFrameMk id="4" creationId="{2DBA4701-13EB-DA31-93DF-88518D1DC537}"/>
          </ac:graphicFrameMkLst>
        </pc:graphicFrameChg>
      </pc:sldChg>
      <pc:sldChg chg="add ord replId">
        <pc:chgData name="Siri Nikolaisen" userId="S::siri.nikolaisen@fn.no::59b672db-96b5-455f-8245-d7ab38c3321f" providerId="AD" clId="Web-{484195D3-BF1E-A91A-AE84-AB372D859062}" dt="2025-02-27T13:31:37.777" v="11"/>
        <pc:sldMkLst>
          <pc:docMk/>
          <pc:sldMk cId="1404352419" sldId="340"/>
        </pc:sldMkLst>
      </pc:sldChg>
      <pc:sldChg chg="del">
        <pc:chgData name="Siri Nikolaisen" userId="S::siri.nikolaisen@fn.no::59b672db-96b5-455f-8245-d7ab38c3321f" providerId="AD" clId="Web-{484195D3-BF1E-A91A-AE84-AB372D859062}" dt="2025-02-27T13:31:11.058" v="9"/>
        <pc:sldMkLst>
          <pc:docMk/>
          <pc:sldMk cId="2459272874" sldId="340"/>
        </pc:sldMkLst>
      </pc:sldChg>
      <pc:sldChg chg="add ord replId">
        <pc:chgData name="Siri Nikolaisen" userId="S::siri.nikolaisen@fn.no::59b672db-96b5-455f-8245-d7ab38c3321f" providerId="AD" clId="Web-{484195D3-BF1E-A91A-AE84-AB372D859062}" dt="2025-02-27T13:31:58.668" v="13"/>
        <pc:sldMkLst>
          <pc:docMk/>
          <pc:sldMk cId="1924912707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66716-BFE3-4191-A719-6D52539B3F26}" type="datetimeFigureOut">
              <a:rPr lang="nb-NO" smtClean="0"/>
              <a:t>28.03.2025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FB812-4B2C-48F7-8FEC-0CD629324E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479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chart.net/world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chart.net/world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iV9NEiaseQ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oJ2Ehlpy9k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NtcUvFV96Q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Kartverktøy brukt: </a:t>
            </a:r>
            <a:r>
              <a:rPr lang="nb-NO" dirty="0">
                <a:hlinkClick r:id="rId3"/>
              </a:rPr>
              <a:t>World </a:t>
            </a:r>
            <a:r>
              <a:rPr lang="nb-NO" dirty="0" err="1">
                <a:hlinkClick r:id="rId3"/>
              </a:rPr>
              <a:t>Map</a:t>
            </a:r>
            <a:r>
              <a:rPr lang="nb-NO" dirty="0">
                <a:hlinkClick r:id="rId3"/>
              </a:rPr>
              <a:t> - Simple | </a:t>
            </a:r>
            <a:r>
              <a:rPr lang="nb-NO" dirty="0" err="1">
                <a:hlinkClick r:id="rId3"/>
              </a:rPr>
              <a:t>MapChart</a:t>
            </a:r>
            <a:endParaRPr lang="nb-NO" dirty="0"/>
          </a:p>
          <a:p>
            <a:r>
              <a:rPr lang="nb-NO" dirty="0"/>
              <a:t>Flaggene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8710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1595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6986-F8F2-0466-6D91-1ED054138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91069A2-51B7-DB8E-D1BE-0B604C4A0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1603F6B-8495-B868-9846-0C87C5F58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Ventebilde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2B3B6BD-BEA2-3E22-2901-28A08F250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510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05DB1-9245-D118-8BA0-80C52B77D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C02E117-AA70-3217-1D22-C3993AFCD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821A2AF-354C-F91A-E5DC-DED274951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ptos"/>
              <a:buChar char="•"/>
            </a:pPr>
            <a:r>
              <a:rPr lang="nb-NO"/>
              <a:t>Avslutningstale stikkord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Takke for alle bidrag fra elevene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Hvor vanskelig og viktig samarbeid mellom land og samarbeid i FN er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Elevene vet nå mer om denne konflikten enn de fleste andre i Norge – fortell noen om den!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Refleksjoner fra elevene om det faglige og om å spille rollespillet</a:t>
            </a:r>
          </a:p>
          <a:p>
            <a:pPr marL="628650" lvl="1" indent="-171450">
              <a:buFont typeface="Courier New"/>
              <a:buChar char="○"/>
            </a:pPr>
            <a:r>
              <a:rPr lang="nb-NO"/>
              <a:t>Takke for seg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AC45277-BD92-A846-D432-F1C5CE411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A3AA58-E4F7-4A59-92F3-78629136806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09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680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03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Kartene er laket I map chart : </a:t>
            </a:r>
            <a:r>
              <a:rPr lang="en-US" dirty="0">
                <a:hlinkClick r:id="rId3"/>
              </a:rPr>
              <a:t>World Map - Simple | MapChart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9805E-851A-494E-9152-23811755DFA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723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Ventebilde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9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FN-rollespill - Nødhjelp til Sudan</a:t>
            </a:r>
            <a:endParaRPr lang="nb-NO" dirty="0"/>
          </a:p>
          <a:p>
            <a:r>
              <a:rPr lang="nb-NO" dirty="0"/>
              <a:t>www.youtube.com/watch?v=-iV9NEiaseQ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7628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FN-rollespill - Våpenembargo – </a:t>
            </a:r>
            <a:r>
              <a:rPr lang="nb-NO" dirty="0" err="1">
                <a:hlinkClick r:id="rId3"/>
              </a:rPr>
              <a:t>YouTube</a:t>
            </a:r>
            <a:endParaRPr lang="nb-NO" dirty="0"/>
          </a:p>
          <a:p>
            <a:r>
              <a:rPr lang="nb-NO" dirty="0"/>
              <a:t>www.youtube.com/watch?v=toJ2Ehlpy9k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526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Sudan Fredsforhandlinger FN soldater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4648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34B85-AC39-7D50-458B-45ABED142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D770F3C-F2B0-A8B6-AD2F-8BB7B7BE7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4768D87-A4D2-EC67-548B-E62CA17D0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ea typeface="Calibri"/>
                <a:cs typeface="Calibri"/>
              </a:rPr>
              <a:t>Ventebilde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92253B9-707A-5911-DE0D-8ADB98753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FB812-4B2C-48F7-8FEC-0CD629324EC4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760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nn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C7E5388-0819-466C-88E3-A1985998C2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303338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711D6AA8-A5D6-4C05-AD19-C150F8025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932" y="2075392"/>
            <a:ext cx="9059334" cy="718608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D656ADE-EF04-4C1F-A47F-568746397B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8463" y="3243263"/>
            <a:ext cx="9058275" cy="2573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373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iV9NEiaseQ?feature=oembed" TargetMode="Externa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oJ2Ehlpy9k?feature=oembed" TargetMode="Externa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NtcUvFV96Q?feature=oembed" TargetMode="Externa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E4F746-8314-5CE8-4987-BAEDAB963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70" y="1399800"/>
            <a:ext cx="4775440" cy="904741"/>
          </a:xfrm>
        </p:spPr>
        <p:txBody>
          <a:bodyPr>
            <a:noAutofit/>
          </a:bodyPr>
          <a:lstStyle/>
          <a:p>
            <a:r>
              <a:rPr lang="nb-NO" sz="4800" dirty="0">
                <a:solidFill>
                  <a:srgbClr val="333333"/>
                </a:solidFill>
                <a:latin typeface="Roboto Black"/>
                <a:ea typeface="Roboto Black"/>
                <a:cs typeface="Roboto Black"/>
              </a:rPr>
              <a:t>FN-rollespill for yrkesfag</a:t>
            </a:r>
            <a:endParaRPr lang="nb-NO" sz="4800" dirty="0">
              <a:solidFill>
                <a:srgbClr val="333333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20A48D71-B7DD-6C32-B995-3DC995403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35" y="332849"/>
            <a:ext cx="3397064" cy="1971692"/>
          </a:xfrm>
          <a:prstGeom prst="rect">
            <a:avLst/>
          </a:prstGeom>
        </p:spPr>
      </p:pic>
      <p:pic>
        <p:nvPicPr>
          <p:cNvPr id="4" name="Bilde 3" descr="Et bilde som inneholder tekst, flagg&#10;&#10;Automatisk generert beskrivelse">
            <a:extLst>
              <a:ext uri="{FF2B5EF4-FFF2-40B4-BE49-F238E27FC236}">
                <a16:creationId xmlns:a16="http://schemas.microsoft.com/office/drawing/2014/main" id="{A8B82527-EAC5-7696-004D-3E4E4B442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430"/>
            <a:ext cx="12192000" cy="44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C375C-C104-9725-E3CA-D4A877C01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kart, tekst, atlas">
            <a:extLst>
              <a:ext uri="{FF2B5EF4-FFF2-40B4-BE49-F238E27FC236}">
                <a16:creationId xmlns:a16="http://schemas.microsoft.com/office/drawing/2014/main" id="{1C4C930C-9B86-844D-B95B-9CEE2CF87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"/>
          <a:stretch/>
        </p:blipFill>
        <p:spPr>
          <a:xfrm>
            <a:off x="838200" y="1394078"/>
            <a:ext cx="10372299" cy="527269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410C1C-D8C3-4D14-EBA1-F5234ABE0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PAKISTAN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8FE712F-D7CE-BDFE-EB9E-3A6E97F3AC67}"/>
              </a:ext>
            </a:extLst>
          </p:cNvPr>
          <p:cNvSpPr/>
          <p:nvPr/>
        </p:nvSpPr>
        <p:spPr>
          <a:xfrm>
            <a:off x="7597571" y="3602894"/>
            <a:ext cx="795801" cy="559673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50" name="Picture 2" descr="Pakistan Flagg Land - Gratis bilde på Pixabay">
            <a:extLst>
              <a:ext uri="{FF2B5EF4-FFF2-40B4-BE49-F238E27FC236}">
                <a16:creationId xmlns:a16="http://schemas.microsoft.com/office/drawing/2014/main" id="{D120B848-A310-91B7-DE69-D9319C1A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5999"/>
            <a:ext cx="2899344" cy="19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56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9EFA-DF3A-9C2A-6BDB-F85F17645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art, tekst, atlas">
            <a:extLst>
              <a:ext uri="{FF2B5EF4-FFF2-40B4-BE49-F238E27FC236}">
                <a16:creationId xmlns:a16="http://schemas.microsoft.com/office/drawing/2014/main" id="{61847C2E-8112-EA0E-AF04-67F189A9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0"/>
          <a:stretch/>
        </p:blipFill>
        <p:spPr>
          <a:xfrm>
            <a:off x="599539" y="1312688"/>
            <a:ext cx="10992922" cy="554531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D568593-3C92-6A46-B6D9-E6D8E3F3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PANAMA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3474956-B388-17AE-586F-D754F7AA3703}"/>
              </a:ext>
            </a:extLst>
          </p:cNvPr>
          <p:cNvSpPr/>
          <p:nvPr/>
        </p:nvSpPr>
        <p:spPr>
          <a:xfrm>
            <a:off x="3271232" y="4399083"/>
            <a:ext cx="676656" cy="488887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6" name="Picture 2" descr="Over 8000 illustrasjoner av Panama Flagg og Flagg - Pixabay">
            <a:extLst>
              <a:ext uri="{FF2B5EF4-FFF2-40B4-BE49-F238E27FC236}">
                <a16:creationId xmlns:a16="http://schemas.microsoft.com/office/drawing/2014/main" id="{CC456EBE-09EC-2501-EC8F-4DEADAA75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7970"/>
            <a:ext cx="3067683" cy="19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RUSSLAND</a:t>
            </a:r>
          </a:p>
        </p:txBody>
      </p:sp>
      <p:pic>
        <p:nvPicPr>
          <p:cNvPr id="7" name="Plassholder for innhold 6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7B7DA113-D1D5-D671-CFA2-2DFDC5686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0" y="1243584"/>
            <a:ext cx="10770019" cy="5614416"/>
          </a:xfr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B0838C0-DB75-F60C-706D-879EA061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1768"/>
            <a:ext cx="278434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0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39525F-083A-D8A4-7B06-F81B3C11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SIERRA LEONE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A1495F-A463-2977-6848-43EC76D1E00B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lassholder for innhold 5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520422A1-1B64-1D02-2531-D6188359D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8" y="1371601"/>
            <a:ext cx="10569659" cy="5486399"/>
          </a:xfr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2B2F0C9-CB64-2224-5635-FEE3375DB6B7}"/>
              </a:ext>
            </a:extLst>
          </p:cNvPr>
          <p:cNvSpPr/>
          <p:nvPr/>
        </p:nvSpPr>
        <p:spPr>
          <a:xfrm>
            <a:off x="5111496" y="4425696"/>
            <a:ext cx="694944" cy="488887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0A6E8A3-AE7F-2278-7D16-EB8642F52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4583"/>
            <a:ext cx="2917454" cy="19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07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SLOVENIA</a:t>
            </a:r>
          </a:p>
        </p:txBody>
      </p:sp>
      <p:pic>
        <p:nvPicPr>
          <p:cNvPr id="12" name="Plassholder for innhold 11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464D1897-1FEC-F7A7-5EC9-7F13FCD9C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2" y="1271017"/>
            <a:ext cx="10767011" cy="5586983"/>
          </a:xfr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361CC317-0658-96DF-0F78-7110028B4CB4}"/>
              </a:ext>
            </a:extLst>
          </p:cNvPr>
          <p:cNvSpPr/>
          <p:nvPr/>
        </p:nvSpPr>
        <p:spPr>
          <a:xfrm>
            <a:off x="6029608" y="3200400"/>
            <a:ext cx="570368" cy="365760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5AD4FDD-4A7A-073A-9CC4-2307D715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0640"/>
            <a:ext cx="2779776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91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54D2-99BC-26D9-F72B-79FD87110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kart, tekst, atlas">
            <a:extLst>
              <a:ext uri="{FF2B5EF4-FFF2-40B4-BE49-F238E27FC236}">
                <a16:creationId xmlns:a16="http://schemas.microsoft.com/office/drawing/2014/main" id="{8C412B28-7764-40AA-DEA6-465C53C5F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"/>
          <a:stretch/>
        </p:blipFill>
        <p:spPr>
          <a:xfrm>
            <a:off x="746077" y="1221534"/>
            <a:ext cx="10699845" cy="544523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296CD012-CB10-8140-6851-B17201440106}"/>
              </a:ext>
            </a:extLst>
          </p:cNvPr>
          <p:cNvSpPr/>
          <p:nvPr/>
        </p:nvSpPr>
        <p:spPr>
          <a:xfrm>
            <a:off x="7083188" y="4181889"/>
            <a:ext cx="693333" cy="758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65C046-EE53-5408-B6D0-B0654490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SOMALIA</a:t>
            </a:r>
          </a:p>
        </p:txBody>
      </p:sp>
      <p:pic>
        <p:nvPicPr>
          <p:cNvPr id="5122" name="Picture 2" descr="Somali Flag bilder – Bla gjennom 4,590 arkivbilder, vektorer og videoer |  Adobe Stock">
            <a:extLst>
              <a:ext uri="{FF2B5EF4-FFF2-40B4-BE49-F238E27FC236}">
                <a16:creationId xmlns:a16="http://schemas.microsoft.com/office/drawing/2014/main" id="{2FF06632-2632-1264-7378-485B8956E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6024"/>
            <a:ext cx="3279555" cy="182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29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STORBRITANNIA</a:t>
            </a:r>
          </a:p>
        </p:txBody>
      </p:sp>
      <p:pic>
        <p:nvPicPr>
          <p:cNvPr id="6" name="Plassholder for innhold 5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8A63B852-21AE-4538-C21A-EFEAEB200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0" y="1280161"/>
            <a:ext cx="10724100" cy="5577839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8D0FF3F-D8D4-B6AE-0D73-EFCE98284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1769"/>
            <a:ext cx="2722247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24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SØR-KOREA</a:t>
            </a:r>
          </a:p>
        </p:txBody>
      </p:sp>
      <p:pic>
        <p:nvPicPr>
          <p:cNvPr id="6" name="Plassholder for innhold 5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84226EAA-4ED1-C33A-9C7C-74658608B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3" y="1307593"/>
            <a:ext cx="10646534" cy="5550407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07069B0E-F254-10C4-FD13-C90EECB3B7F5}"/>
              </a:ext>
            </a:extLst>
          </p:cNvPr>
          <p:cNvSpPr/>
          <p:nvPr/>
        </p:nvSpPr>
        <p:spPr>
          <a:xfrm>
            <a:off x="9436608" y="3429000"/>
            <a:ext cx="749808" cy="603504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B17933E-E712-C9AB-8F40-8F145626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3104"/>
            <a:ext cx="2752344" cy="183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17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USA</a:t>
            </a:r>
          </a:p>
        </p:txBody>
      </p:sp>
      <p:pic>
        <p:nvPicPr>
          <p:cNvPr id="7" name="Plassholder for innhold 6" descr="Et bilde som inneholder kart, atlas, tekst&#10;&#10;Automatisk generert beskrivelse">
            <a:extLst>
              <a:ext uri="{FF2B5EF4-FFF2-40B4-BE49-F238E27FC236}">
                <a16:creationId xmlns:a16="http://schemas.microsoft.com/office/drawing/2014/main" id="{E17591A9-9FA8-49C0-61E6-B1399408C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6" y="1325881"/>
            <a:ext cx="10675448" cy="5532119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571D604-551B-087E-9459-2E468BC85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9784"/>
            <a:ext cx="2592324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95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>
                <a:latin typeface="Roboto Black"/>
                <a:ea typeface="Roboto Black"/>
                <a:cs typeface="Roboto Black"/>
              </a:rPr>
              <a:t>SUDAN</a:t>
            </a:r>
            <a:endParaRPr lang="nb-NO" sz="4800" b="1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Plassholder for innhold 4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15407F5A-19E0-883B-04CE-F4D610580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4" y="1397483"/>
            <a:ext cx="10637371" cy="5460517"/>
          </a:xfrm>
        </p:spPr>
      </p:pic>
      <p:pic>
        <p:nvPicPr>
          <p:cNvPr id="1026" name="Picture 2" descr="Sudan Flag bilder – Bla gjennom 29,563 arkivbilder, vektorer og videoer |  Adobe Stock">
            <a:extLst>
              <a:ext uri="{FF2B5EF4-FFF2-40B4-BE49-F238E27FC236}">
                <a16:creationId xmlns:a16="http://schemas.microsoft.com/office/drawing/2014/main" id="{162C00C0-BDCF-50C4-8118-9860B09A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06482"/>
            <a:ext cx="2658543" cy="16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6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C78E5D2-AB57-6D78-5A42-7FFEE752D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C40308B-9F5D-AB9E-0FD8-146E5A83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76" y="-101600"/>
            <a:ext cx="13039725" cy="8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2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C78E5D2-AB57-6D78-5A42-7FFEE752D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C40308B-9F5D-AB9E-0FD8-146E5A83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276" y="-101600"/>
            <a:ext cx="13039725" cy="8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4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19F9B7-3D1E-6FFE-36BB-860A1299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754" y="87455"/>
            <a:ext cx="10515600" cy="1325563"/>
          </a:xfrm>
        </p:spPr>
        <p:txBody>
          <a:bodyPr/>
          <a:lstStyle/>
          <a:p>
            <a:r>
              <a:rPr lang="nb-NO" dirty="0"/>
              <a:t>Tema 1: Nødhjelp til Sudan </a:t>
            </a:r>
          </a:p>
        </p:txBody>
      </p:sp>
      <p:pic>
        <p:nvPicPr>
          <p:cNvPr id="4" name="Media på Internett 3" title="FN-rollespill - Nødhjelp til Sudan">
            <a:hlinkClick r:id="" action="ppaction://media"/>
            <a:extLst>
              <a:ext uri="{FF2B5EF4-FFF2-40B4-BE49-F238E27FC236}">
                <a16:creationId xmlns:a16="http://schemas.microsoft.com/office/drawing/2014/main" id="{ADC5466E-B75D-EA3B-2CA6-472AFB3F16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99113" y="1211137"/>
            <a:ext cx="9993774" cy="56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820FE9-58F1-7EA3-E23B-D98E0E34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865" y="163244"/>
            <a:ext cx="10515600" cy="1325563"/>
          </a:xfrm>
        </p:spPr>
        <p:txBody>
          <a:bodyPr/>
          <a:lstStyle/>
          <a:p>
            <a:r>
              <a:rPr lang="nb-NO" dirty="0"/>
              <a:t>Tema 2: Salg av våpen til Sudan </a:t>
            </a:r>
          </a:p>
        </p:txBody>
      </p:sp>
      <p:pic>
        <p:nvPicPr>
          <p:cNvPr id="6" name="Media på Internett 5" title="FN-rollespill - Våpenembargo">
            <a:hlinkClick r:id="" action="ppaction://media"/>
            <a:extLst>
              <a:ext uri="{FF2B5EF4-FFF2-40B4-BE49-F238E27FC236}">
                <a16:creationId xmlns:a16="http://schemas.microsoft.com/office/drawing/2014/main" id="{8AE4726C-4C00-8F88-CB0C-3ED50EECE15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3468" y="1246909"/>
            <a:ext cx="9930463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3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136C4D-7E77-3795-09F2-5257C5E0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626382"/>
            <a:ext cx="10141528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dirty="0"/>
              <a:t>Diskusjonsgrupper</a:t>
            </a:r>
            <a:r>
              <a:rPr lang="nb-NO" dirty="0"/>
              <a:t>  </a:t>
            </a:r>
            <a:br>
              <a:rPr lang="nb-NO" dirty="0"/>
            </a:br>
            <a:r>
              <a:rPr lang="nb-NO" sz="2400" dirty="0"/>
              <a:t>Tema 1 : Nødhjelp til Sudan</a:t>
            </a:r>
            <a:br>
              <a:rPr lang="nb-NO" sz="2400" dirty="0"/>
            </a:br>
            <a:r>
              <a:rPr lang="nb-NO" sz="2400" dirty="0"/>
              <a:t>Tema 2: Salg av våpen til Sudan </a:t>
            </a: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2DBA4701-13EB-DA31-93DF-88518D1DC5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272110"/>
              </p:ext>
            </p:extLst>
          </p:nvPr>
        </p:nvGraphicFramePr>
        <p:xfrm>
          <a:off x="1371600" y="2225077"/>
          <a:ext cx="9448800" cy="430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4040019004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20716555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824448918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485063332"/>
                    </a:ext>
                  </a:extLst>
                </a:gridCol>
              </a:tblGrid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Gruppe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4342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2800" dirty="0"/>
                        <a:t>Algerie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Hellas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Storbritannia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Russland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32954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2800" dirty="0"/>
                        <a:t>Danmark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Panama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Sør-Korea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Pakistan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62916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2800" dirty="0"/>
                        <a:t>Frankrike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Sierra Leone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Kina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1034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2800" dirty="0"/>
                        <a:t>Guyana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Somalia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sz="2800" b="0" i="0" u="none" strike="noStrike" noProof="0" dirty="0">
                          <a:solidFill>
                            <a:srgbClr val="000000"/>
                          </a:solidFill>
                          <a:latin typeface="Aptos"/>
                        </a:rPr>
                        <a:t>Sudan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42884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sz="2800" b="0" i="0" u="none" strike="noStrike" noProof="0" dirty="0">
                          <a:solidFill>
                            <a:srgbClr val="000000"/>
                          </a:solidFill>
                          <a:latin typeface="Aptos"/>
                        </a:rPr>
                        <a:t>Slovenia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938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615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294C55-7476-DB98-F628-5ADD48DE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33" y="134792"/>
            <a:ext cx="9545053" cy="1325563"/>
          </a:xfrm>
        </p:spPr>
        <p:txBody>
          <a:bodyPr/>
          <a:lstStyle/>
          <a:p>
            <a:r>
              <a:rPr lang="nb-NO" dirty="0"/>
              <a:t>Tema 3: Hvordan løse konflikten i Sudan</a:t>
            </a:r>
          </a:p>
        </p:txBody>
      </p:sp>
      <p:pic>
        <p:nvPicPr>
          <p:cNvPr id="6" name="Online-medier 5" title="Sudan Fredsforhandlinger FN soldater">
            <a:hlinkClick r:id="" action="ppaction://media"/>
            <a:extLst>
              <a:ext uri="{FF2B5EF4-FFF2-40B4-BE49-F238E27FC236}">
                <a16:creationId xmlns:a16="http://schemas.microsoft.com/office/drawing/2014/main" id="{C74423E3-2C85-3C36-A5F9-0DC5E7C8063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95704" y="1317269"/>
            <a:ext cx="8976310" cy="5073232"/>
          </a:xfrm>
        </p:spPr>
      </p:pic>
    </p:spTree>
    <p:extLst>
      <p:ext uri="{BB962C8B-B14F-4D97-AF65-F5344CB8AC3E}">
        <p14:creationId xmlns:p14="http://schemas.microsoft.com/office/powerpoint/2010/main" val="199855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B3A01-6AC4-B9B6-73A3-F2BD6855B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79D74E1-FAAD-87A4-4F9F-443E7D73C0BE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639A827-6FBD-91EB-E546-C493A4D8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ACDB053-ADE3-49DF-609D-A5F99D23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276" y="-101600"/>
            <a:ext cx="13039725" cy="8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12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9B086-033F-5B23-FFEB-8187B68EC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A7703C-3A60-FC9F-4491-5EE497341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626382"/>
            <a:ext cx="10141528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nb-NO" sz="4800" dirty="0"/>
              <a:t>Diskusjonsgrupper</a:t>
            </a:r>
            <a:r>
              <a:rPr lang="nb-NO" dirty="0"/>
              <a:t>  </a:t>
            </a:r>
            <a:br>
              <a:rPr lang="nb-NO" dirty="0"/>
            </a:br>
            <a:r>
              <a:rPr lang="nb-NO" sz="2400"/>
              <a:t>Tema 3 : Hvordan stoppe krigen i Sudan?</a:t>
            </a:r>
            <a:endParaRPr lang="nb-NO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90677AC6-82E9-7F6F-3D5D-BB6E65E88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623959"/>
              </p:ext>
            </p:extLst>
          </p:nvPr>
        </p:nvGraphicFramePr>
        <p:xfrm>
          <a:off x="597725" y="2339438"/>
          <a:ext cx="10996550" cy="358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310">
                  <a:extLst>
                    <a:ext uri="{9D8B030D-6E8A-4147-A177-3AD203B41FA5}">
                      <a16:colId xmlns:a16="http://schemas.microsoft.com/office/drawing/2014/main" val="4040019004"/>
                    </a:ext>
                  </a:extLst>
                </a:gridCol>
                <a:gridCol w="2199310">
                  <a:extLst>
                    <a:ext uri="{9D8B030D-6E8A-4147-A177-3AD203B41FA5}">
                      <a16:colId xmlns:a16="http://schemas.microsoft.com/office/drawing/2014/main" val="4207165552"/>
                    </a:ext>
                  </a:extLst>
                </a:gridCol>
                <a:gridCol w="2199310">
                  <a:extLst>
                    <a:ext uri="{9D8B030D-6E8A-4147-A177-3AD203B41FA5}">
                      <a16:colId xmlns:a16="http://schemas.microsoft.com/office/drawing/2014/main" val="824448918"/>
                    </a:ext>
                  </a:extLst>
                </a:gridCol>
                <a:gridCol w="2199310">
                  <a:extLst>
                    <a:ext uri="{9D8B030D-6E8A-4147-A177-3AD203B41FA5}">
                      <a16:colId xmlns:a16="http://schemas.microsoft.com/office/drawing/2014/main" val="3332637201"/>
                    </a:ext>
                  </a:extLst>
                </a:gridCol>
                <a:gridCol w="2199310">
                  <a:extLst>
                    <a:ext uri="{9D8B030D-6E8A-4147-A177-3AD203B41FA5}">
                      <a16:colId xmlns:a16="http://schemas.microsoft.com/office/drawing/2014/main" val="147800435"/>
                    </a:ext>
                  </a:extLst>
                </a:gridCol>
              </a:tblGrid>
              <a:tr h="717270">
                <a:tc>
                  <a:txBody>
                    <a:bodyPr/>
                    <a:lstStyle/>
                    <a:p>
                      <a:r>
                        <a:rPr lang="nb-NO" sz="3200" dirty="0"/>
                        <a:t>Gruppe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3200" dirty="0"/>
                        <a:t>Gruppe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64342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2800" dirty="0"/>
                        <a:t>Danmark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Pakistan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Sierra Leone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Sør-Korea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32954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2800" dirty="0"/>
                        <a:t>Algerie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Frankrike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Guyana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Kina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Somalia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62916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r>
                        <a:rPr lang="nb-NO" sz="2800" dirty="0"/>
                        <a:t>Storbritannia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Slovenia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Russland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Hellas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Panama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10347"/>
                  </a:ext>
                </a:extLst>
              </a:tr>
              <a:tr h="717270">
                <a:tc>
                  <a:txBody>
                    <a:bodyPr/>
                    <a:lstStyle/>
                    <a:p>
                      <a:endParaRPr lang="nb-NO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800" dirty="0"/>
                        <a:t>Sudan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42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282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54CD3-BAC9-B75F-3BB0-168EF28B0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122C06E-1885-88FE-A860-40C4E18D46F7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C49B149-9541-9DBB-A224-C260048EC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D374754-7319-11A2-59F7-CB0B8A5E9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276" y="-101600"/>
            <a:ext cx="13039725" cy="8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52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817AE-B562-2AA5-9753-B769A2051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321ED1A8-FCD6-86F6-D797-2C49AF428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19"/>
            <a:ext cx="12192000" cy="377893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7850992-4004-6190-6813-1EC9131F43A0}"/>
              </a:ext>
            </a:extLst>
          </p:cNvPr>
          <p:cNvSpPr/>
          <p:nvPr/>
        </p:nvSpPr>
        <p:spPr>
          <a:xfrm>
            <a:off x="2592157" y="2147647"/>
            <a:ext cx="7007681" cy="24858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024EDC4-6ED3-6A2F-F7A4-2F6EA597D62D}"/>
              </a:ext>
            </a:extLst>
          </p:cNvPr>
          <p:cNvSpPr txBox="1"/>
          <p:nvPr/>
        </p:nvSpPr>
        <p:spPr>
          <a:xfrm>
            <a:off x="2592157" y="2871704"/>
            <a:ext cx="7007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Black"/>
                <a:ea typeface="+mn-ea"/>
                <a:cs typeface="+mn-cs"/>
              </a:rPr>
              <a:t>Takk for nå!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Black"/>
                <a:ea typeface="+mn-ea"/>
                <a:cs typeface="+mn-cs"/>
              </a:rPr>
              <a:t>Les mer på www.fn.no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AE512B0-46E8-F423-344F-1CC02DCD8BC9}"/>
              </a:ext>
            </a:extLst>
          </p:cNvPr>
          <p:cNvGrpSpPr/>
          <p:nvPr/>
        </p:nvGrpSpPr>
        <p:grpSpPr>
          <a:xfrm>
            <a:off x="943035" y="5052079"/>
            <a:ext cx="2374353" cy="607595"/>
            <a:chOff x="891689" y="5053262"/>
            <a:chExt cx="2374353" cy="607595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A97EA638-70AE-9C5B-0A9D-08D46F374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89" y="5053262"/>
              <a:ext cx="608777" cy="607595"/>
            </a:xfrm>
            <a:prstGeom prst="rect">
              <a:avLst/>
            </a:prstGeom>
          </p:spPr>
        </p:pic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5E29D263-35DB-49CB-42D2-881B12A7833E}"/>
                </a:ext>
              </a:extLst>
            </p:cNvPr>
            <p:cNvSpPr txBox="1"/>
            <p:nvPr/>
          </p:nvSpPr>
          <p:spPr>
            <a:xfrm>
              <a:off x="1720426" y="5172393"/>
              <a:ext cx="1545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fnsambandet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1BAA7809-5E3C-25D8-1C02-92E6137F9479}"/>
              </a:ext>
            </a:extLst>
          </p:cNvPr>
          <p:cNvGrpSpPr/>
          <p:nvPr/>
        </p:nvGrpSpPr>
        <p:grpSpPr>
          <a:xfrm>
            <a:off x="4730583" y="5034353"/>
            <a:ext cx="2531111" cy="608777"/>
            <a:chOff x="4682067" y="5053262"/>
            <a:chExt cx="2531111" cy="608777"/>
          </a:xfrm>
        </p:grpSpPr>
        <p:pic>
          <p:nvPicPr>
            <p:cNvPr id="10" name="Bilde 9" descr="Et bilde som inneholder tegning&#10;&#10;Automatisk generert beskrivelse">
              <a:extLst>
                <a:ext uri="{FF2B5EF4-FFF2-40B4-BE49-F238E27FC236}">
                  <a16:creationId xmlns:a16="http://schemas.microsoft.com/office/drawing/2014/main" id="{0695EE29-585A-4DC8-BBE5-EAAA37F8F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67" y="5053262"/>
              <a:ext cx="608777" cy="608777"/>
            </a:xfrm>
            <a:prstGeom prst="rect">
              <a:avLst/>
            </a:prstGeom>
          </p:spPr>
        </p:pic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5863F06F-8F74-F6CC-3503-989092AA0BDD}"/>
                </a:ext>
              </a:extLst>
            </p:cNvPr>
            <p:cNvSpPr txBox="1"/>
            <p:nvPr/>
          </p:nvSpPr>
          <p:spPr>
            <a:xfrm>
              <a:off x="5516880" y="5172393"/>
              <a:ext cx="1696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FN-sambandet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E55FB699-DD98-A236-50D6-19EB9F65EC9E}"/>
              </a:ext>
            </a:extLst>
          </p:cNvPr>
          <p:cNvGrpSpPr/>
          <p:nvPr/>
        </p:nvGrpSpPr>
        <p:grpSpPr>
          <a:xfrm>
            <a:off x="8629222" y="4842797"/>
            <a:ext cx="2865125" cy="1026160"/>
            <a:chOff x="8390468" y="4843979"/>
            <a:chExt cx="2865125" cy="1026160"/>
          </a:xfrm>
        </p:grpSpPr>
        <p:pic>
          <p:nvPicPr>
            <p:cNvPr id="12" name="Bilde 11" descr="Et bilde som inneholder tre&#10;&#10;Automatisk generert beskrivelse">
              <a:extLst>
                <a:ext uri="{FF2B5EF4-FFF2-40B4-BE49-F238E27FC236}">
                  <a16:creationId xmlns:a16="http://schemas.microsoft.com/office/drawing/2014/main" id="{B39DC5E5-D933-9600-3C4A-09C175530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468" y="4843979"/>
              <a:ext cx="1026160" cy="1026160"/>
            </a:xfrm>
            <a:prstGeom prst="rect">
              <a:avLst/>
            </a:prstGeom>
          </p:spPr>
        </p:pic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5F5EB788-8D49-52CB-D27A-1C612B603E5F}"/>
                </a:ext>
              </a:extLst>
            </p:cNvPr>
            <p:cNvSpPr txBox="1"/>
            <p:nvPr/>
          </p:nvSpPr>
          <p:spPr>
            <a:xfrm>
              <a:off x="9416628" y="5172393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@</a:t>
              </a:r>
              <a:r>
                <a:rPr kumimoji="0" lang="nb-NO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FNsambandet</a:t>
              </a: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7" name="Bilde 6" descr="Et bilde som inneholder speil&#10;&#10;Automatisk generert beskrivelse">
            <a:extLst>
              <a:ext uri="{FF2B5EF4-FFF2-40B4-BE49-F238E27FC236}">
                <a16:creationId xmlns:a16="http://schemas.microsoft.com/office/drawing/2014/main" id="{BCBEFA3B-1A0F-52F3-80B1-D5B354297A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2" y="4998028"/>
            <a:ext cx="939350" cy="715695"/>
          </a:xfrm>
          <a:prstGeom prst="rect">
            <a:avLst/>
          </a:prstGeom>
        </p:spPr>
      </p:pic>
      <p:pic>
        <p:nvPicPr>
          <p:cNvPr id="19" name="Bilde 18" descr="Et bilde som inneholder tegning&#10;&#10;Automatisk generert beskrivelse">
            <a:extLst>
              <a:ext uri="{FF2B5EF4-FFF2-40B4-BE49-F238E27FC236}">
                <a16:creationId xmlns:a16="http://schemas.microsoft.com/office/drawing/2014/main" id="{9E2DE924-9147-BBDB-E686-2B69DC627A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15" y="4998274"/>
            <a:ext cx="695530" cy="699905"/>
          </a:xfrm>
          <a:prstGeom prst="rect">
            <a:avLst/>
          </a:prstGeom>
        </p:spPr>
      </p:pic>
      <p:pic>
        <p:nvPicPr>
          <p:cNvPr id="21" name="Bilde 20" descr="Et bilde som inneholder tegning&#10;&#10;Automatisk generert beskrivelse">
            <a:extLst>
              <a:ext uri="{FF2B5EF4-FFF2-40B4-BE49-F238E27FC236}">
                <a16:creationId xmlns:a16="http://schemas.microsoft.com/office/drawing/2014/main" id="{30F4B664-7B4C-D787-2AC7-BEDA3AD691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05" y="5017845"/>
            <a:ext cx="641794" cy="6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art, atlas, tekst&#10;&#10;Automatisk generert beskrivelse">
            <a:extLst>
              <a:ext uri="{FF2B5EF4-FFF2-40B4-BE49-F238E27FC236}">
                <a16:creationId xmlns:a16="http://schemas.microsoft.com/office/drawing/2014/main" id="{9734AD38-AE92-136A-11EB-766E96241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50"/>
            <a:ext cx="12192000" cy="6330499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4EA37725-CEEC-1CEC-4046-8162DB98569C}"/>
              </a:ext>
            </a:extLst>
          </p:cNvPr>
          <p:cNvSpPr txBox="1">
            <a:spLocks/>
          </p:cNvSpPr>
          <p:nvPr/>
        </p:nvSpPr>
        <p:spPr>
          <a:xfrm>
            <a:off x="3593592" y="3072383"/>
            <a:ext cx="5202936" cy="1094484"/>
          </a:xfrm>
          <a:prstGeom prst="rect">
            <a:avLst/>
          </a:prstGeom>
          <a:solidFill>
            <a:schemeClr val="bg1"/>
          </a:solidFill>
          <a:ln w="19050">
            <a:solidFill>
              <a:srgbClr val="2B71B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5400" kern="2200" dirty="0">
                <a:solidFill>
                  <a:srgbClr val="333333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Åpningstaler</a:t>
            </a:r>
          </a:p>
        </p:txBody>
      </p:sp>
    </p:spTree>
    <p:extLst>
      <p:ext uri="{BB962C8B-B14F-4D97-AF65-F5344CB8AC3E}">
        <p14:creationId xmlns:p14="http://schemas.microsoft.com/office/powerpoint/2010/main" val="426402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lassholder for innhold 7" descr="Et bilde som inneholder kart&#10;&#10;Automatisk generert beskrivelse med middels konfidens">
            <a:extLst>
              <a:ext uri="{FF2B5EF4-FFF2-40B4-BE49-F238E27FC236}">
                <a16:creationId xmlns:a16="http://schemas.microsoft.com/office/drawing/2014/main" id="{E0D2B04D-36A0-34E6-D592-5D17BD428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1275678"/>
            <a:ext cx="10674096" cy="5582322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ALGERIE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A3108A7-F39B-D95F-4448-1D0628A92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0"/>
            <a:ext cx="2743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2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B4CCB-FC6F-B9FD-3289-88308A03C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art, tekst, atlas">
            <a:extLst>
              <a:ext uri="{FF2B5EF4-FFF2-40B4-BE49-F238E27FC236}">
                <a16:creationId xmlns:a16="http://schemas.microsoft.com/office/drawing/2014/main" id="{A760F6C7-0EC1-631D-8A11-2C2D3F6D0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"/>
          <a:stretch/>
        </p:blipFill>
        <p:spPr>
          <a:xfrm>
            <a:off x="989603" y="1405713"/>
            <a:ext cx="10364197" cy="526105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B750825B-CD08-DB1A-4837-4F6ACC9F4507}"/>
              </a:ext>
            </a:extLst>
          </p:cNvPr>
          <p:cNvSpPr/>
          <p:nvPr/>
        </p:nvSpPr>
        <p:spPr>
          <a:xfrm>
            <a:off x="6186985" y="2731276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5A9E4B-2C5B-7324-12AD-7FE5AE0A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DANMARK</a:t>
            </a:r>
          </a:p>
        </p:txBody>
      </p:sp>
      <p:pic>
        <p:nvPicPr>
          <p:cNvPr id="4098" name="Picture 2" descr="Fakta om Danmark, våre brødre i sør">
            <a:extLst>
              <a:ext uri="{FF2B5EF4-FFF2-40B4-BE49-F238E27FC236}">
                <a16:creationId xmlns:a16="http://schemas.microsoft.com/office/drawing/2014/main" id="{3E601997-C2AD-75C1-28A7-ACEA072C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1784"/>
            <a:ext cx="3534770" cy="196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64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FRANKRIKE</a:t>
            </a:r>
          </a:p>
        </p:txBody>
      </p:sp>
      <p:pic>
        <p:nvPicPr>
          <p:cNvPr id="6" name="Plassholder for innhold 5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B6DBC0C5-5B65-17E8-0193-E1207CF01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7" y="1298448"/>
            <a:ext cx="10719173" cy="5559552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7AD9557-1400-A02E-A420-9CC5AD63E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2074"/>
            <a:ext cx="269748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9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GUYANA</a:t>
            </a:r>
          </a:p>
        </p:txBody>
      </p:sp>
      <p:pic>
        <p:nvPicPr>
          <p:cNvPr id="7" name="Plassholder for innhold 6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12517C26-C3D0-EEA2-39DA-548387833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9" y="1344168"/>
            <a:ext cx="10616641" cy="5513832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C529D40-FDB9-A943-14B7-72F271FEE2BD}"/>
              </a:ext>
            </a:extLst>
          </p:cNvPr>
          <p:cNvSpPr/>
          <p:nvPr/>
        </p:nvSpPr>
        <p:spPr>
          <a:xfrm>
            <a:off x="3721608" y="4562856"/>
            <a:ext cx="676656" cy="488887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58B0D87-0244-A1D4-44EC-455338AE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983480"/>
            <a:ext cx="2664496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2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D3DBE-E202-3119-1C19-D79241742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art, tekst, atlas">
            <a:extLst>
              <a:ext uri="{FF2B5EF4-FFF2-40B4-BE49-F238E27FC236}">
                <a16:creationId xmlns:a16="http://schemas.microsoft.com/office/drawing/2014/main" id="{F72EE524-05EE-097C-323C-0AFEB4417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587159" y="1281932"/>
            <a:ext cx="11017681" cy="557606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0B5B07B-37D1-658C-1BFA-58FA63C94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HELLAS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120753A-2AC8-9196-F184-37C250D241CE}"/>
              </a:ext>
            </a:extLst>
          </p:cNvPr>
          <p:cNvSpPr/>
          <p:nvPr/>
        </p:nvSpPr>
        <p:spPr>
          <a:xfrm>
            <a:off x="6437513" y="3429000"/>
            <a:ext cx="676656" cy="488887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074" name="Picture 2" descr="Fototapet Flagg av Hellas - PIXERS.NO">
            <a:extLst>
              <a:ext uri="{FF2B5EF4-FFF2-40B4-BE49-F238E27FC236}">
                <a16:creationId xmlns:a16="http://schemas.microsoft.com/office/drawing/2014/main" id="{4EA610C0-8AE8-E5B3-33DB-BB8832E5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7584"/>
            <a:ext cx="3043451" cy="20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8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4ECE2-8032-EE0D-C21B-D49B8490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F398447-0DFD-A715-2A0D-5BBE7D57A123}"/>
              </a:ext>
            </a:extLst>
          </p:cNvPr>
          <p:cNvSpPr/>
          <p:nvPr/>
        </p:nvSpPr>
        <p:spPr>
          <a:xfrm>
            <a:off x="5459240" y="4345663"/>
            <a:ext cx="570368" cy="488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58619FC-5BDE-D17C-2111-D7C8D8DC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4800" b="1" dirty="0">
                <a:latin typeface="Roboto Black" panose="02000000000000000000" pitchFamily="2" charset="0"/>
                <a:ea typeface="Roboto Black" panose="02000000000000000000" pitchFamily="2" charset="0"/>
              </a:rPr>
              <a:t>KINA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C529D40-FDB9-A943-14B7-72F271FEE2BD}"/>
              </a:ext>
            </a:extLst>
          </p:cNvPr>
          <p:cNvSpPr/>
          <p:nvPr/>
        </p:nvSpPr>
        <p:spPr>
          <a:xfrm>
            <a:off x="3721608" y="4562856"/>
            <a:ext cx="676656" cy="488887"/>
          </a:xfrm>
          <a:prstGeom prst="rect">
            <a:avLst/>
          </a:prstGeom>
          <a:noFill/>
          <a:ln>
            <a:solidFill>
              <a:srgbClr val="2B71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4DFCF342-2E61-F112-069A-104B3679C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8" y="1316737"/>
            <a:ext cx="10675984" cy="5541263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86B7667-62AC-1013-DD86-E0B192570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8720"/>
            <a:ext cx="2788920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27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609768-341f-4e95-a34e-5d8ffa161869" xsi:nil="true"/>
    <lcf76f155ced4ddcb4097134ff3c332f xmlns="67918189-d576-45f3-a2e4-e487142f883b">
      <Terms xmlns="http://schemas.microsoft.com/office/infopath/2007/PartnerControls"/>
    </lcf76f155ced4ddcb4097134ff3c332f>
    <Ansvarlig xmlns="67918189-d576-45f3-a2e4-e487142f883b" xsi:nil="true"/>
    <Prosjektavsluttet_x0028_dato_x0029_ xmlns="67918189-d576-45f3-a2e4-e487142f883b" xsi:nil="true"/>
    <Prosjektansvarlig xmlns="67918189-d576-45f3-a2e4-e487142f883b">
      <UserInfo>
        <DisplayName/>
        <AccountId xsi:nil="true"/>
        <AccountType/>
      </UserInfo>
    </Prosjektansvarlig>
    <Typedokument xmlns="67918189-d576-45f3-a2e4-e487142f883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67562DBEF17E4ABD5DEAEEDF20C355" ma:contentTypeVersion="22" ma:contentTypeDescription="Opprett et nytt dokument." ma:contentTypeScope="" ma:versionID="ffca870aa211ea1131c169bc2a346a71">
  <xsd:schema xmlns:xsd="http://www.w3.org/2001/XMLSchema" xmlns:xs="http://www.w3.org/2001/XMLSchema" xmlns:p="http://schemas.microsoft.com/office/2006/metadata/properties" xmlns:ns2="67918189-d576-45f3-a2e4-e487142f883b" xmlns:ns3="cd609768-341f-4e95-a34e-5d8ffa161869" targetNamespace="http://schemas.microsoft.com/office/2006/metadata/properties" ma:root="true" ma:fieldsID="00f29865823b18548419f2c02aba6a9a" ns2:_="" ns3:_="">
    <xsd:import namespace="67918189-d576-45f3-a2e4-e487142f883b"/>
    <xsd:import namespace="cd609768-341f-4e95-a34e-5d8ffa1618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Typedokument" minOccurs="0"/>
                <xsd:element ref="ns2:Prosjektavsluttet_x0028_dato_x0029_" minOccurs="0"/>
                <xsd:element ref="ns2:Ansvarlig" minOccurs="0"/>
                <xsd:element ref="ns2:Prosjektansvarlig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18189-d576-45f3-a2e4-e487142f8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Typedokument" ma:index="10" nillable="true" ma:displayName="Type dokument" ma:description="Prosjekt eller Program" ma:format="Dropdown" ma:internalName="Typedokument">
      <xsd:simpleType>
        <xsd:restriction base="dms:Text">
          <xsd:maxLength value="255"/>
        </xsd:restriction>
      </xsd:simpleType>
    </xsd:element>
    <xsd:element name="Prosjektavsluttet_x0028_dato_x0029_" ma:index="11" nillable="true" ma:displayName="Prosjekt avsluttet (dato)" ma:format="DateOnly" ma:internalName="Prosjektavsluttet_x0028_dato_x0029_">
      <xsd:simpleType>
        <xsd:restriction base="dms:DateTime"/>
      </xsd:simpleType>
    </xsd:element>
    <xsd:element name="Ansvarlig" ma:index="12" nillable="true" ma:displayName="Ansvarlig" ma:format="Dropdown" ma:internalName="Ansvarlig">
      <xsd:simpleType>
        <xsd:restriction base="dms:Text">
          <xsd:maxLength value="255"/>
        </xsd:restriction>
      </xsd:simpleType>
    </xsd:element>
    <xsd:element name="Prosjektansvarlig" ma:index="13" nillable="true" ma:displayName="Prosjektansvarlig" ma:format="Dropdown" ma:list="UserInfo" ma:SharePointGroup="0" ma:internalName="Prosjektansvarlig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Bildemerkelapper" ma:readOnly="false" ma:fieldId="{5cf76f15-5ced-4ddc-b409-7134ff3c332f}" ma:taxonomyMulti="true" ma:sspId="eeda587c-627b-4f1d-b698-be660be3f5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09768-341f-4e95-a34e-5d8ffa161869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15f75d85-10bf-40d8-b5fb-f7b100f1905a}" ma:internalName="TaxCatchAll" ma:showField="CatchAllData" ma:web="cd609768-341f-4e95-a34e-5d8ffa1618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FE85E9-33FC-4BAA-A965-193DB4DBC1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B8DC04-A2BF-473F-937B-B9A7CE5F1A87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67918189-d576-45f3-a2e4-e487142f883b"/>
    <ds:schemaRef ds:uri="cd609768-341f-4e95-a34e-5d8ffa16186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6A76887-C763-46AD-9AF9-7412CAD0AC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918189-d576-45f3-a2e4-e487142f883b"/>
    <ds:schemaRef ds:uri="cd609768-341f-4e95-a34e-5d8ffa1618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266</Words>
  <Application>Microsoft Office PowerPoint</Application>
  <PresentationFormat>Widescreen</PresentationFormat>
  <Paragraphs>98</Paragraphs>
  <Slides>28</Slides>
  <Notes>12</Notes>
  <HiddenSlides>0</HiddenSlides>
  <MMClips>3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Courier New</vt:lpstr>
      <vt:lpstr>Roboto</vt:lpstr>
      <vt:lpstr>Roboto Black</vt:lpstr>
      <vt:lpstr>Office-tema</vt:lpstr>
      <vt:lpstr>FN-rollespill for yrkesfag</vt:lpstr>
      <vt:lpstr>PowerPoint-presentasjon</vt:lpstr>
      <vt:lpstr>PowerPoint-presentasjon</vt:lpstr>
      <vt:lpstr>ALGERIE</vt:lpstr>
      <vt:lpstr>DANMARK</vt:lpstr>
      <vt:lpstr>FRANKRIKE</vt:lpstr>
      <vt:lpstr>GUYANA</vt:lpstr>
      <vt:lpstr>HELLAS</vt:lpstr>
      <vt:lpstr>KINA</vt:lpstr>
      <vt:lpstr>PAKISTAN</vt:lpstr>
      <vt:lpstr>PANAMA</vt:lpstr>
      <vt:lpstr>RUSSLAND</vt:lpstr>
      <vt:lpstr>SIERRA LEONE</vt:lpstr>
      <vt:lpstr>SLOVENIA</vt:lpstr>
      <vt:lpstr>SOMALIA</vt:lpstr>
      <vt:lpstr>STORBRITANNIA</vt:lpstr>
      <vt:lpstr>SØR-KOREA</vt:lpstr>
      <vt:lpstr>USA</vt:lpstr>
      <vt:lpstr>SUDAN</vt:lpstr>
      <vt:lpstr>PowerPoint-presentasjon</vt:lpstr>
      <vt:lpstr>Tema 1: Nødhjelp til Sudan </vt:lpstr>
      <vt:lpstr>Tema 2: Salg av våpen til Sudan </vt:lpstr>
      <vt:lpstr>Diskusjonsgrupper   Tema 1 : Nødhjelp til Sudan Tema 2: Salg av våpen til Sudan </vt:lpstr>
      <vt:lpstr>Tema 3: Hvordan løse konflikten i Sudan</vt:lpstr>
      <vt:lpstr>PowerPoint-presentasjon</vt:lpstr>
      <vt:lpstr>Diskusjonsgrupper   Tema 3 : Hvordan stoppe krigen i Sudan?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Siri Nikolaisen</cp:lastModifiedBy>
  <cp:revision>34</cp:revision>
  <dcterms:created xsi:type="dcterms:W3CDTF">2024-12-10T07:37:35Z</dcterms:created>
  <dcterms:modified xsi:type="dcterms:W3CDTF">2025-03-28T08:08:44Z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0x010100C167562DBEF17E4ABD5DEAEEDF20C355</vt:lpwstr>
  </property>
  <property fmtid="{D5CDD505-2E9C-101B-9397-08002B2CF9AE}" pid="3" name="MediaServiceImageTags">
    <vt:lpwstr/>
  </property>
</Properties>
</file>